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b07d24eeab48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59326b599a4c3a"/>
  </p:sldMasterIdLst>
  <p:sldIdLst>
    <p:sldId xmlns:r="http://schemas.openxmlformats.org/officeDocument/2006/relationships" id="256" r:id="Rb061ac5ae0614978"/>
    <p:sldId xmlns:r="http://schemas.openxmlformats.org/officeDocument/2006/relationships" id="257" r:id="Rc6c3a0e13bc14300"/>
    <p:sldId xmlns:r="http://schemas.openxmlformats.org/officeDocument/2006/relationships" id="258" r:id="R5c30cb5a3a9d4461"/>
    <p:sldId xmlns:r="http://schemas.openxmlformats.org/officeDocument/2006/relationships" id="259" r:id="R11cd34c58d9449a2"/>
    <p:sldId xmlns:r="http://schemas.openxmlformats.org/officeDocument/2006/relationships" id="260" r:id="R3628d172eff14808"/>
    <p:sldId xmlns:r="http://schemas.openxmlformats.org/officeDocument/2006/relationships" id="261" r:id="Rd26b35b5a2fd49c0"/>
    <p:sldId xmlns:r="http://schemas.openxmlformats.org/officeDocument/2006/relationships" id="262" r:id="R9882843ade1748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59326b599a4c3a" /><Relationship Type="http://schemas.openxmlformats.org/officeDocument/2006/relationships/slide" Target="/ppt/slides/slide1.xml" Id="Rb061ac5ae0614978" /><Relationship Type="http://schemas.openxmlformats.org/officeDocument/2006/relationships/slide" Target="/ppt/slides/slide2.xml" Id="Rc6c3a0e13bc14300" /><Relationship Type="http://schemas.openxmlformats.org/officeDocument/2006/relationships/slide" Target="/ppt/slides/slide3.xml" Id="R5c30cb5a3a9d4461" /><Relationship Type="http://schemas.openxmlformats.org/officeDocument/2006/relationships/slide" Target="/ppt/slides/slide4.xml" Id="R11cd34c58d9449a2" /><Relationship Type="http://schemas.openxmlformats.org/officeDocument/2006/relationships/slide" Target="/ppt/slides/slide5.xml" Id="R3628d172eff14808" /><Relationship Type="http://schemas.openxmlformats.org/officeDocument/2006/relationships/slide" Target="/ppt/slides/slide6.xml" Id="Rd26b35b5a2fd49c0" /><Relationship Type="http://schemas.openxmlformats.org/officeDocument/2006/relationships/slide" Target="/ppt/slides/slide7.xml" Id="R9882843ade1748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d1b180aad84a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b77653ccd42b9" /><Relationship Type="http://schemas.openxmlformats.org/officeDocument/2006/relationships/theme" Target="/ppt/slideMasters/theme/theme1.xml" Id="R1c5a811d81e647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7b77653ccd42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70886505dc4e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b9810878d542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9d678427324e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2b1eb21e2744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1826094a7748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94c6199c4d44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88fd17a18545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LBN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LBN EIENDOM AS ble etablert [år] og holder til i Mjøndalen.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735 927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101 861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81 361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18 669 875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18 733 172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NÆSS LINN BRUDEVOLD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Linn Brudevold Næss, Granlia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3050 Mjøndalen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923 052 607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LBN EIENDOM AS</a:t>
            </a:r>
          </a:p>
        </p:txBody>
      </p:sp>
    </p:spTree>
  </p:cSld>
  <p:clrMapOvr>
    <a:masterClrMapping xmlns:a="http://schemas.openxmlformats.org/drawingml/2006/main"/>
  </p:clrMapOvr>
</p:sld>
</file>