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ce397818c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1a1a19db64639"/>
  </p:sldMasterIdLst>
  <p:sldIdLst>
    <p:sldId xmlns:r="http://schemas.openxmlformats.org/officeDocument/2006/relationships" id="256" r:id="Ra5dc90efcf704cad"/>
    <p:sldId xmlns:r="http://schemas.openxmlformats.org/officeDocument/2006/relationships" id="257" r:id="R34f53561e2274428"/>
    <p:sldId xmlns:r="http://schemas.openxmlformats.org/officeDocument/2006/relationships" id="258" r:id="R8402a80bc929402b"/>
    <p:sldId xmlns:r="http://schemas.openxmlformats.org/officeDocument/2006/relationships" id="259" r:id="R82c048ba558e421f"/>
    <p:sldId xmlns:r="http://schemas.openxmlformats.org/officeDocument/2006/relationships" id="260" r:id="R1381665a49b749f5"/>
    <p:sldId xmlns:r="http://schemas.openxmlformats.org/officeDocument/2006/relationships" id="261" r:id="Rd3ea9db0266546b0"/>
    <p:sldId xmlns:r="http://schemas.openxmlformats.org/officeDocument/2006/relationships" id="262" r:id="Rbffeb9ded473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1a1a19db64639" /><Relationship Type="http://schemas.openxmlformats.org/officeDocument/2006/relationships/slide" Target="/ppt/slides/slide1.xml" Id="Ra5dc90efcf704cad" /><Relationship Type="http://schemas.openxmlformats.org/officeDocument/2006/relationships/slide" Target="/ppt/slides/slide2.xml" Id="R34f53561e2274428" /><Relationship Type="http://schemas.openxmlformats.org/officeDocument/2006/relationships/slide" Target="/ppt/slides/slide3.xml" Id="R8402a80bc929402b" /><Relationship Type="http://schemas.openxmlformats.org/officeDocument/2006/relationships/slide" Target="/ppt/slides/slide4.xml" Id="R82c048ba558e421f" /><Relationship Type="http://schemas.openxmlformats.org/officeDocument/2006/relationships/slide" Target="/ppt/slides/slide5.xml" Id="R1381665a49b749f5" /><Relationship Type="http://schemas.openxmlformats.org/officeDocument/2006/relationships/slide" Target="/ppt/slides/slide6.xml" Id="Rd3ea9db0266546b0" /><Relationship Type="http://schemas.openxmlformats.org/officeDocument/2006/relationships/slide" Target="/ppt/slides/slide7.xml" Id="Rbffeb9ded473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c0b0c51c9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a56c66d4f4225" /><Relationship Type="http://schemas.openxmlformats.org/officeDocument/2006/relationships/theme" Target="/ppt/slideMasters/theme/theme1.xml" Id="Rc608816f04d2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a56c66d4f42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e018ac14d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2432ff55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6849adbda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d07518714c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f0f7eca72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0700264f749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dd90a93ef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