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848dca687149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fb28820da34678"/>
  </p:sldMasterIdLst>
  <p:sldIdLst>
    <p:sldId xmlns:r="http://schemas.openxmlformats.org/officeDocument/2006/relationships" id="256" r:id="Rd3d100fae4524caf"/>
    <p:sldId xmlns:r="http://schemas.openxmlformats.org/officeDocument/2006/relationships" id="257" r:id="R76f86aae47674a8e"/>
    <p:sldId xmlns:r="http://schemas.openxmlformats.org/officeDocument/2006/relationships" id="258" r:id="R336dd769bebe441b"/>
    <p:sldId xmlns:r="http://schemas.openxmlformats.org/officeDocument/2006/relationships" id="259" r:id="Ree1b5ed8ac484193"/>
    <p:sldId xmlns:r="http://schemas.openxmlformats.org/officeDocument/2006/relationships" id="260" r:id="Rac84ecfc8fb34468"/>
    <p:sldId xmlns:r="http://schemas.openxmlformats.org/officeDocument/2006/relationships" id="261" r:id="Rd5efc81f54824522"/>
    <p:sldId xmlns:r="http://schemas.openxmlformats.org/officeDocument/2006/relationships" id="262" r:id="R67239f8ac1b54d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fb28820da34678" /><Relationship Type="http://schemas.openxmlformats.org/officeDocument/2006/relationships/slide" Target="/ppt/slides/slide1.xml" Id="Rd3d100fae4524caf" /><Relationship Type="http://schemas.openxmlformats.org/officeDocument/2006/relationships/slide" Target="/ppt/slides/slide2.xml" Id="R76f86aae47674a8e" /><Relationship Type="http://schemas.openxmlformats.org/officeDocument/2006/relationships/slide" Target="/ppt/slides/slide3.xml" Id="R336dd769bebe441b" /><Relationship Type="http://schemas.openxmlformats.org/officeDocument/2006/relationships/slide" Target="/ppt/slides/slide4.xml" Id="Ree1b5ed8ac484193" /><Relationship Type="http://schemas.openxmlformats.org/officeDocument/2006/relationships/slide" Target="/ppt/slides/slide5.xml" Id="Rac84ecfc8fb34468" /><Relationship Type="http://schemas.openxmlformats.org/officeDocument/2006/relationships/slide" Target="/ppt/slides/slide6.xml" Id="Rd5efc81f54824522" /><Relationship Type="http://schemas.openxmlformats.org/officeDocument/2006/relationships/slide" Target="/ppt/slides/slide7.xml" Id="R67239f8ac1b54d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2e4665f3b345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f1413179f4fdc" /><Relationship Type="http://schemas.openxmlformats.org/officeDocument/2006/relationships/theme" Target="/ppt/slideMasters/theme/theme1.xml" Id="R67afe3a06b8848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ff1413179f4f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c4d3693d345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752797dd846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36b7b11574c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27c7e75fe42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91db7bdde4b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68efbb05f4d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f61fcaad14e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FOLDVIK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FOLDVIK AS ble etablert [år] og holder til i Stavern.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4 564 534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2 488 354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1 941 489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10 909 606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12 565 055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FOLDVIK SIGMUND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Sigmund Foldvik, Foldvikveien 53A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3294 Stavern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923 123 776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FOLDVIK AS</a:t>
            </a:r>
          </a:p>
        </p:txBody>
      </p:sp>
    </p:spTree>
  </p:cSld>
  <p:clrMapOvr>
    <a:masterClrMapping xmlns:a="http://schemas.openxmlformats.org/drawingml/2006/main"/>
  </p:clrMapOvr>
</p:sld>
</file>