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c2e4d65e8342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f4b689a3c24abe"/>
  </p:sldMasterIdLst>
  <p:sldIdLst>
    <p:sldId xmlns:r="http://schemas.openxmlformats.org/officeDocument/2006/relationships" id="256" r:id="R1ee746b424bd49e6"/>
    <p:sldId xmlns:r="http://schemas.openxmlformats.org/officeDocument/2006/relationships" id="257" r:id="Rb77e38a2d382413f"/>
    <p:sldId xmlns:r="http://schemas.openxmlformats.org/officeDocument/2006/relationships" id="258" r:id="R93d7f696f2394038"/>
    <p:sldId xmlns:r="http://schemas.openxmlformats.org/officeDocument/2006/relationships" id="259" r:id="Rcfe47055db244704"/>
    <p:sldId xmlns:r="http://schemas.openxmlformats.org/officeDocument/2006/relationships" id="260" r:id="Ra4700c351bf740da"/>
    <p:sldId xmlns:r="http://schemas.openxmlformats.org/officeDocument/2006/relationships" id="261" r:id="R3f8e8a0244bf4b23"/>
    <p:sldId xmlns:r="http://schemas.openxmlformats.org/officeDocument/2006/relationships" id="262" r:id="Rba2a1cc4b26148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f4b689a3c24abe" /><Relationship Type="http://schemas.openxmlformats.org/officeDocument/2006/relationships/slide" Target="/ppt/slides/slide1.xml" Id="R1ee746b424bd49e6" /><Relationship Type="http://schemas.openxmlformats.org/officeDocument/2006/relationships/slide" Target="/ppt/slides/slide2.xml" Id="Rb77e38a2d382413f" /><Relationship Type="http://schemas.openxmlformats.org/officeDocument/2006/relationships/slide" Target="/ppt/slides/slide3.xml" Id="R93d7f696f2394038" /><Relationship Type="http://schemas.openxmlformats.org/officeDocument/2006/relationships/slide" Target="/ppt/slides/slide4.xml" Id="Rcfe47055db244704" /><Relationship Type="http://schemas.openxmlformats.org/officeDocument/2006/relationships/slide" Target="/ppt/slides/slide5.xml" Id="Ra4700c351bf740da" /><Relationship Type="http://schemas.openxmlformats.org/officeDocument/2006/relationships/slide" Target="/ppt/slides/slide6.xml" Id="R3f8e8a0244bf4b23" /><Relationship Type="http://schemas.openxmlformats.org/officeDocument/2006/relationships/slide" Target="/ppt/slides/slide7.xml" Id="Rba2a1cc4b26148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919599623042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631a21e9b4621" /><Relationship Type="http://schemas.openxmlformats.org/officeDocument/2006/relationships/theme" Target="/ppt/slideMasters/theme/theme1.xml" Id="Rbb2c58f4dab14e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a631a21e9b46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11fe8ba054d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2870bcb304b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b119a03cb48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e065a1fdf41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6d2f78a8346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29c5f4c9542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81c63f6f143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ALFANOR 19195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ALFANOR 19195 AS ble etablert [år] og holder til i Klavestadhaugen.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−640 782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19 751 026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392 519 310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403 972 861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LINDSTAD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Sandstadveien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1743 Klavestadhaugen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