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6e36fe91c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7ff0e8be34bc4"/>
  </p:sldMasterIdLst>
  <p:sldIdLst>
    <p:sldId xmlns:r="http://schemas.openxmlformats.org/officeDocument/2006/relationships" id="256" r:id="R902f321a27604cf3"/>
    <p:sldId xmlns:r="http://schemas.openxmlformats.org/officeDocument/2006/relationships" id="257" r:id="Rc67a77c87d3f45c1"/>
    <p:sldId xmlns:r="http://schemas.openxmlformats.org/officeDocument/2006/relationships" id="258" r:id="Re3b479f696d3476e"/>
    <p:sldId xmlns:r="http://schemas.openxmlformats.org/officeDocument/2006/relationships" id="259" r:id="Re72d2fb483c8478f"/>
    <p:sldId xmlns:r="http://schemas.openxmlformats.org/officeDocument/2006/relationships" id="260" r:id="Reb3872bea5a14b17"/>
    <p:sldId xmlns:r="http://schemas.openxmlformats.org/officeDocument/2006/relationships" id="261" r:id="R07d833e614924144"/>
    <p:sldId xmlns:r="http://schemas.openxmlformats.org/officeDocument/2006/relationships" id="262" r:id="Rac3fc2426d8e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7ff0e8be34bc4" /><Relationship Type="http://schemas.openxmlformats.org/officeDocument/2006/relationships/slide" Target="/ppt/slides/slide1.xml" Id="R902f321a27604cf3" /><Relationship Type="http://schemas.openxmlformats.org/officeDocument/2006/relationships/slide" Target="/ppt/slides/slide2.xml" Id="Rc67a77c87d3f45c1" /><Relationship Type="http://schemas.openxmlformats.org/officeDocument/2006/relationships/slide" Target="/ppt/slides/slide3.xml" Id="Re3b479f696d3476e" /><Relationship Type="http://schemas.openxmlformats.org/officeDocument/2006/relationships/slide" Target="/ppt/slides/slide4.xml" Id="Re72d2fb483c8478f" /><Relationship Type="http://schemas.openxmlformats.org/officeDocument/2006/relationships/slide" Target="/ppt/slides/slide5.xml" Id="Reb3872bea5a14b17" /><Relationship Type="http://schemas.openxmlformats.org/officeDocument/2006/relationships/slide" Target="/ppt/slides/slide6.xml" Id="R07d833e614924144" /><Relationship Type="http://schemas.openxmlformats.org/officeDocument/2006/relationships/slide" Target="/ppt/slides/slide7.xml" Id="Rac3fc2426d8e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a640e5be742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46980759e4eee" /><Relationship Type="http://schemas.openxmlformats.org/officeDocument/2006/relationships/theme" Target="/ppt/slideMasters/theme/theme1.xml" Id="R1d1db2891c95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46980759e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3340f9bd8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d2ba357f8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7d6a1a462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7e48b45c8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ef0b01a9f4f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a76d99a2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ef4365a2b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