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0ce5a3d7a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4dbd9c0e14e0a"/>
  </p:sldMasterIdLst>
  <p:sldIdLst>
    <p:sldId xmlns:r="http://schemas.openxmlformats.org/officeDocument/2006/relationships" id="256" r:id="R856a7287965a4296"/>
    <p:sldId xmlns:r="http://schemas.openxmlformats.org/officeDocument/2006/relationships" id="257" r:id="Rc8fa153b7b914d36"/>
    <p:sldId xmlns:r="http://schemas.openxmlformats.org/officeDocument/2006/relationships" id="258" r:id="Ra45b485dca29454c"/>
    <p:sldId xmlns:r="http://schemas.openxmlformats.org/officeDocument/2006/relationships" id="259" r:id="R12ac6113dfd34e4a"/>
    <p:sldId xmlns:r="http://schemas.openxmlformats.org/officeDocument/2006/relationships" id="260" r:id="R55a343eb45274d68"/>
    <p:sldId xmlns:r="http://schemas.openxmlformats.org/officeDocument/2006/relationships" id="261" r:id="R09d863da74434544"/>
    <p:sldId xmlns:r="http://schemas.openxmlformats.org/officeDocument/2006/relationships" id="262" r:id="R97ff3c1b8556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4dbd9c0e14e0a" /><Relationship Type="http://schemas.openxmlformats.org/officeDocument/2006/relationships/slide" Target="/ppt/slides/slide1.xml" Id="R856a7287965a4296" /><Relationship Type="http://schemas.openxmlformats.org/officeDocument/2006/relationships/slide" Target="/ppt/slides/slide2.xml" Id="Rc8fa153b7b914d36" /><Relationship Type="http://schemas.openxmlformats.org/officeDocument/2006/relationships/slide" Target="/ppt/slides/slide3.xml" Id="Ra45b485dca29454c" /><Relationship Type="http://schemas.openxmlformats.org/officeDocument/2006/relationships/slide" Target="/ppt/slides/slide4.xml" Id="R12ac6113dfd34e4a" /><Relationship Type="http://schemas.openxmlformats.org/officeDocument/2006/relationships/slide" Target="/ppt/slides/slide5.xml" Id="R55a343eb45274d68" /><Relationship Type="http://schemas.openxmlformats.org/officeDocument/2006/relationships/slide" Target="/ppt/slides/slide6.xml" Id="R09d863da74434544" /><Relationship Type="http://schemas.openxmlformats.org/officeDocument/2006/relationships/slide" Target="/ppt/slides/slide7.xml" Id="R97ff3c1b8556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0cccb804b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71bc55f4f4eeb" /><Relationship Type="http://schemas.openxmlformats.org/officeDocument/2006/relationships/theme" Target="/ppt/slideMasters/theme/theme1.xml" Id="R580a7fe99d64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71bc55f4f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8262b49d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557a8f429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962ce9dd5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3f1be731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04005684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b20e6c090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715ad545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CMY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NIELSEN MYKLEBUST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CMY INVEST AS</a:t>
            </a:r>
          </a:p>
        </p:txBody>
      </p:sp>
    </p:spTree>
  </p:cSld>
  <p:clrMapOvr>
    <a:masterClrMapping xmlns:a="http://schemas.openxmlformats.org/drawingml/2006/main"/>
  </p:clrMapOvr>
</p:sld>
</file>