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83ce048db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0cc2a19db480d"/>
  </p:sldMasterIdLst>
  <p:sldIdLst>
    <p:sldId xmlns:r="http://schemas.openxmlformats.org/officeDocument/2006/relationships" id="256" r:id="R144c5a465c2944a4"/>
    <p:sldId xmlns:r="http://schemas.openxmlformats.org/officeDocument/2006/relationships" id="257" r:id="R6c270c7ef0cd469a"/>
    <p:sldId xmlns:r="http://schemas.openxmlformats.org/officeDocument/2006/relationships" id="258" r:id="Rd8277c64d55246a3"/>
    <p:sldId xmlns:r="http://schemas.openxmlformats.org/officeDocument/2006/relationships" id="259" r:id="R6175587a02144cb5"/>
    <p:sldId xmlns:r="http://schemas.openxmlformats.org/officeDocument/2006/relationships" id="260" r:id="Rd46f5858e46441fa"/>
    <p:sldId xmlns:r="http://schemas.openxmlformats.org/officeDocument/2006/relationships" id="261" r:id="R531591d8cb1742f5"/>
    <p:sldId xmlns:r="http://schemas.openxmlformats.org/officeDocument/2006/relationships" id="262" r:id="Rd93f156e2edf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0cc2a19db480d" /><Relationship Type="http://schemas.openxmlformats.org/officeDocument/2006/relationships/slide" Target="/ppt/slides/slide1.xml" Id="R144c5a465c2944a4" /><Relationship Type="http://schemas.openxmlformats.org/officeDocument/2006/relationships/slide" Target="/ppt/slides/slide2.xml" Id="R6c270c7ef0cd469a" /><Relationship Type="http://schemas.openxmlformats.org/officeDocument/2006/relationships/slide" Target="/ppt/slides/slide3.xml" Id="Rd8277c64d55246a3" /><Relationship Type="http://schemas.openxmlformats.org/officeDocument/2006/relationships/slide" Target="/ppt/slides/slide4.xml" Id="R6175587a02144cb5" /><Relationship Type="http://schemas.openxmlformats.org/officeDocument/2006/relationships/slide" Target="/ppt/slides/slide5.xml" Id="Rd46f5858e46441fa" /><Relationship Type="http://schemas.openxmlformats.org/officeDocument/2006/relationships/slide" Target="/ppt/slides/slide6.xml" Id="R531591d8cb1742f5" /><Relationship Type="http://schemas.openxmlformats.org/officeDocument/2006/relationships/slide" Target="/ppt/slides/slide7.xml" Id="Rd93f156e2edf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f098aee79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acb0055e74945" /><Relationship Type="http://schemas.openxmlformats.org/officeDocument/2006/relationships/theme" Target="/ppt/slideMasters/theme/theme1.xml" Id="R3b8f9c5ab169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acb0055e7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be462f7464b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0498b746e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5fe57c10e42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cdcb66917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f573ec25149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e43b58c094c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8e9ae470e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