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28cb1aea345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987791402a4af8"/>
  </p:sldMasterIdLst>
  <p:sldIdLst>
    <p:sldId xmlns:r="http://schemas.openxmlformats.org/officeDocument/2006/relationships" id="256" r:id="Re207fa829020411f"/>
    <p:sldId xmlns:r="http://schemas.openxmlformats.org/officeDocument/2006/relationships" id="257" r:id="Rf99b51f070f0410d"/>
    <p:sldId xmlns:r="http://schemas.openxmlformats.org/officeDocument/2006/relationships" id="258" r:id="Ra3c90470521b4347"/>
    <p:sldId xmlns:r="http://schemas.openxmlformats.org/officeDocument/2006/relationships" id="259" r:id="R95442ddd0051428d"/>
    <p:sldId xmlns:r="http://schemas.openxmlformats.org/officeDocument/2006/relationships" id="260" r:id="R9b5ca67aef7042ac"/>
    <p:sldId xmlns:r="http://schemas.openxmlformats.org/officeDocument/2006/relationships" id="261" r:id="R7daf8f8084e343c5"/>
    <p:sldId xmlns:r="http://schemas.openxmlformats.org/officeDocument/2006/relationships" id="262" r:id="Rf06ad18f71f14f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87791402a4af8" /><Relationship Type="http://schemas.openxmlformats.org/officeDocument/2006/relationships/slide" Target="/ppt/slides/slide1.xml" Id="Re207fa829020411f" /><Relationship Type="http://schemas.openxmlformats.org/officeDocument/2006/relationships/slide" Target="/ppt/slides/slide2.xml" Id="Rf99b51f070f0410d" /><Relationship Type="http://schemas.openxmlformats.org/officeDocument/2006/relationships/slide" Target="/ppt/slides/slide3.xml" Id="Ra3c90470521b4347" /><Relationship Type="http://schemas.openxmlformats.org/officeDocument/2006/relationships/slide" Target="/ppt/slides/slide4.xml" Id="R95442ddd0051428d" /><Relationship Type="http://schemas.openxmlformats.org/officeDocument/2006/relationships/slide" Target="/ppt/slides/slide5.xml" Id="R9b5ca67aef7042ac" /><Relationship Type="http://schemas.openxmlformats.org/officeDocument/2006/relationships/slide" Target="/ppt/slides/slide6.xml" Id="R7daf8f8084e343c5" /><Relationship Type="http://schemas.openxmlformats.org/officeDocument/2006/relationships/slide" Target="/ppt/slides/slide7.xml" Id="Rf06ad18f71f14f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c1b57c380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f0028a0ba4b2c" /><Relationship Type="http://schemas.openxmlformats.org/officeDocument/2006/relationships/theme" Target="/ppt/slideMasters/theme/theme1.xml" Id="R8723591466d14a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ef0028a0ba4b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89df0d03c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7fc12f319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30688f530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0980bd087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70ccfe110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ed311a463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792bae83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