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7210491d2c4c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0626e4490f4dfe"/>
  </p:sldMasterIdLst>
  <p:sldIdLst>
    <p:sldId xmlns:r="http://schemas.openxmlformats.org/officeDocument/2006/relationships" id="256" r:id="Rc99e0e67963344b7"/>
    <p:sldId xmlns:r="http://schemas.openxmlformats.org/officeDocument/2006/relationships" id="257" r:id="R53eb6a736fd049ae"/>
    <p:sldId xmlns:r="http://schemas.openxmlformats.org/officeDocument/2006/relationships" id="258" r:id="R6e56f52178bd4a7b"/>
    <p:sldId xmlns:r="http://schemas.openxmlformats.org/officeDocument/2006/relationships" id="259" r:id="R920219be31eb4844"/>
    <p:sldId xmlns:r="http://schemas.openxmlformats.org/officeDocument/2006/relationships" id="260" r:id="Ra9e3c791021d4302"/>
    <p:sldId xmlns:r="http://schemas.openxmlformats.org/officeDocument/2006/relationships" id="261" r:id="R0a0c2cb0986f45be"/>
    <p:sldId xmlns:r="http://schemas.openxmlformats.org/officeDocument/2006/relationships" id="262" r:id="R3e4d5243f31747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0626e4490f4dfe" /><Relationship Type="http://schemas.openxmlformats.org/officeDocument/2006/relationships/slide" Target="/ppt/slides/slide1.xml" Id="Rc99e0e67963344b7" /><Relationship Type="http://schemas.openxmlformats.org/officeDocument/2006/relationships/slide" Target="/ppt/slides/slide2.xml" Id="R53eb6a736fd049ae" /><Relationship Type="http://schemas.openxmlformats.org/officeDocument/2006/relationships/slide" Target="/ppt/slides/slide3.xml" Id="R6e56f52178bd4a7b" /><Relationship Type="http://schemas.openxmlformats.org/officeDocument/2006/relationships/slide" Target="/ppt/slides/slide4.xml" Id="R920219be31eb4844" /><Relationship Type="http://schemas.openxmlformats.org/officeDocument/2006/relationships/slide" Target="/ppt/slides/slide5.xml" Id="Ra9e3c791021d4302" /><Relationship Type="http://schemas.openxmlformats.org/officeDocument/2006/relationships/slide" Target="/ppt/slides/slide6.xml" Id="R0a0c2cb0986f45be" /><Relationship Type="http://schemas.openxmlformats.org/officeDocument/2006/relationships/slide" Target="/ppt/slides/slide7.xml" Id="R3e4d5243f31747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2333089fe249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50204db4f40c1" /><Relationship Type="http://schemas.openxmlformats.org/officeDocument/2006/relationships/theme" Target="/ppt/slideMasters/theme/theme1.xml" Id="R004499ab4c7d42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350204db4f40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c5cfba3a845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e8e3637604a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a19ded1ae48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82376c84545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5b65c8ee644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f2849d92f41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0994cde0a46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HUSTADKALK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HUSTADKALK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HUSTADKALK AS ble etablert [år] og holder til i Elnesvågen.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HUSTADKALK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HUSTADKALK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HUSTADKALK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214 108 148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9 973 365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15 737 034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49 484 312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138 859 223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HUSTADKALK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MINERAL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HUSTADKALK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6440 Elnesvågen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21 97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923 762 167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HUSTADKALK AS</a:t>
            </a:r>
          </a:p>
        </p:txBody>
      </p:sp>
    </p:spTree>
  </p:cSld>
  <p:clrMapOvr>
    <a:masterClrMapping xmlns:a="http://schemas.openxmlformats.org/drawingml/2006/main"/>
  </p:clrMapOvr>
</p:sld>
</file>