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92fa15529b44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6230f0bbdf462d"/>
  </p:sldMasterIdLst>
  <p:sldIdLst>
    <p:sldId xmlns:r="http://schemas.openxmlformats.org/officeDocument/2006/relationships" id="256" r:id="R21041717239e4fbf"/>
    <p:sldId xmlns:r="http://schemas.openxmlformats.org/officeDocument/2006/relationships" id="257" r:id="R24451c0d8bfe4d55"/>
    <p:sldId xmlns:r="http://schemas.openxmlformats.org/officeDocument/2006/relationships" id="258" r:id="R795cefe014894ab9"/>
    <p:sldId xmlns:r="http://schemas.openxmlformats.org/officeDocument/2006/relationships" id="259" r:id="Rdc4b9236d56d4302"/>
    <p:sldId xmlns:r="http://schemas.openxmlformats.org/officeDocument/2006/relationships" id="260" r:id="Rb3459eeb79aa4262"/>
    <p:sldId xmlns:r="http://schemas.openxmlformats.org/officeDocument/2006/relationships" id="261" r:id="R9fbaa68c45ce46ae"/>
    <p:sldId xmlns:r="http://schemas.openxmlformats.org/officeDocument/2006/relationships" id="262" r:id="Rbc1f7ce0728240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6230f0bbdf462d" /><Relationship Type="http://schemas.openxmlformats.org/officeDocument/2006/relationships/slide" Target="/ppt/slides/slide1.xml" Id="R21041717239e4fbf" /><Relationship Type="http://schemas.openxmlformats.org/officeDocument/2006/relationships/slide" Target="/ppt/slides/slide2.xml" Id="R24451c0d8bfe4d55" /><Relationship Type="http://schemas.openxmlformats.org/officeDocument/2006/relationships/slide" Target="/ppt/slides/slide3.xml" Id="R795cefe014894ab9" /><Relationship Type="http://schemas.openxmlformats.org/officeDocument/2006/relationships/slide" Target="/ppt/slides/slide4.xml" Id="Rdc4b9236d56d4302" /><Relationship Type="http://schemas.openxmlformats.org/officeDocument/2006/relationships/slide" Target="/ppt/slides/slide5.xml" Id="Rb3459eeb79aa4262" /><Relationship Type="http://schemas.openxmlformats.org/officeDocument/2006/relationships/slide" Target="/ppt/slides/slide6.xml" Id="R9fbaa68c45ce46ae" /><Relationship Type="http://schemas.openxmlformats.org/officeDocument/2006/relationships/slide" Target="/ppt/slides/slide7.xml" Id="Rbc1f7ce0728240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2f3c93c3ca42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748b194db4f83" /><Relationship Type="http://schemas.openxmlformats.org/officeDocument/2006/relationships/theme" Target="/ppt/slideMasters/theme/theme1.xml" Id="R6b910027feee48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f748b194db4f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79b4f749e4d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9dbeb228340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4c96f4c634b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17d6c56594d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3c071501749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d84c4f69b4f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255d396bd4e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FIDUCIA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FIDUCIA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CARL-HENRIK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Carl-Henrik Thorsen, Reichweins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