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eddb4ca283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bf146a4e84f59"/>
  </p:sldMasterIdLst>
  <p:sldIdLst>
    <p:sldId xmlns:r="http://schemas.openxmlformats.org/officeDocument/2006/relationships" id="256" r:id="R5bc43a1881d746c6"/>
    <p:sldId xmlns:r="http://schemas.openxmlformats.org/officeDocument/2006/relationships" id="257" r:id="Rc0a22fb5232946a7"/>
    <p:sldId xmlns:r="http://schemas.openxmlformats.org/officeDocument/2006/relationships" id="258" r:id="R968ee74279014fa2"/>
    <p:sldId xmlns:r="http://schemas.openxmlformats.org/officeDocument/2006/relationships" id="259" r:id="R658c2257b67e4a5b"/>
    <p:sldId xmlns:r="http://schemas.openxmlformats.org/officeDocument/2006/relationships" id="260" r:id="R6bee4684ca0944ee"/>
    <p:sldId xmlns:r="http://schemas.openxmlformats.org/officeDocument/2006/relationships" id="261" r:id="R8077c3b953594bec"/>
    <p:sldId xmlns:r="http://schemas.openxmlformats.org/officeDocument/2006/relationships" id="262" r:id="R37f4e9ca252b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bf146a4e84f59" /><Relationship Type="http://schemas.openxmlformats.org/officeDocument/2006/relationships/slide" Target="/ppt/slides/slide1.xml" Id="R5bc43a1881d746c6" /><Relationship Type="http://schemas.openxmlformats.org/officeDocument/2006/relationships/slide" Target="/ppt/slides/slide2.xml" Id="Rc0a22fb5232946a7" /><Relationship Type="http://schemas.openxmlformats.org/officeDocument/2006/relationships/slide" Target="/ppt/slides/slide3.xml" Id="R968ee74279014fa2" /><Relationship Type="http://schemas.openxmlformats.org/officeDocument/2006/relationships/slide" Target="/ppt/slides/slide4.xml" Id="R658c2257b67e4a5b" /><Relationship Type="http://schemas.openxmlformats.org/officeDocument/2006/relationships/slide" Target="/ppt/slides/slide5.xml" Id="R6bee4684ca0944ee" /><Relationship Type="http://schemas.openxmlformats.org/officeDocument/2006/relationships/slide" Target="/ppt/slides/slide6.xml" Id="R8077c3b953594bec" /><Relationship Type="http://schemas.openxmlformats.org/officeDocument/2006/relationships/slide" Target="/ppt/slides/slide7.xml" Id="R37f4e9ca252b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78fbf3d31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8303cffc4195" /><Relationship Type="http://schemas.openxmlformats.org/officeDocument/2006/relationships/theme" Target="/ppt/slideMasters/theme/theme1.xml" Id="R62cd6ac68097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58303cffc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f42115948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1b659abd449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53e562cb9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4bb4c9f634d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1813bbf3648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dcd45836a4c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f0251b46445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