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3b262ab6b494b3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7b25c286bfa4f85"/>
  </p:sldMasterIdLst>
  <p:sldIdLst>
    <p:sldId xmlns:r="http://schemas.openxmlformats.org/officeDocument/2006/relationships" id="256" r:id="Rcf148369fd00476e"/>
    <p:sldId xmlns:r="http://schemas.openxmlformats.org/officeDocument/2006/relationships" id="257" r:id="Rc94d891debaf411e"/>
    <p:sldId xmlns:r="http://schemas.openxmlformats.org/officeDocument/2006/relationships" id="258" r:id="Rf3b4ad1ea9674303"/>
    <p:sldId xmlns:r="http://schemas.openxmlformats.org/officeDocument/2006/relationships" id="259" r:id="R390702fdee734461"/>
    <p:sldId xmlns:r="http://schemas.openxmlformats.org/officeDocument/2006/relationships" id="260" r:id="R60f44093c0704dd0"/>
    <p:sldId xmlns:r="http://schemas.openxmlformats.org/officeDocument/2006/relationships" id="261" r:id="R26657b4846db4292"/>
    <p:sldId xmlns:r="http://schemas.openxmlformats.org/officeDocument/2006/relationships" id="262" r:id="Rf89809033e104ec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b25c286bfa4f85" /><Relationship Type="http://schemas.openxmlformats.org/officeDocument/2006/relationships/slide" Target="/ppt/slides/slide1.xml" Id="Rcf148369fd00476e" /><Relationship Type="http://schemas.openxmlformats.org/officeDocument/2006/relationships/slide" Target="/ppt/slides/slide2.xml" Id="Rc94d891debaf411e" /><Relationship Type="http://schemas.openxmlformats.org/officeDocument/2006/relationships/slide" Target="/ppt/slides/slide3.xml" Id="Rf3b4ad1ea9674303" /><Relationship Type="http://schemas.openxmlformats.org/officeDocument/2006/relationships/slide" Target="/ppt/slides/slide4.xml" Id="R390702fdee734461" /><Relationship Type="http://schemas.openxmlformats.org/officeDocument/2006/relationships/slide" Target="/ppt/slides/slide5.xml" Id="R60f44093c0704dd0" /><Relationship Type="http://schemas.openxmlformats.org/officeDocument/2006/relationships/slide" Target="/ppt/slides/slide6.xml" Id="R26657b4846db4292" /><Relationship Type="http://schemas.openxmlformats.org/officeDocument/2006/relationships/slide" Target="/ppt/slides/slide7.xml" Id="Rf89809033e104ec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b75e44e4fb430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4b2449ab93437f" /><Relationship Type="http://schemas.openxmlformats.org/officeDocument/2006/relationships/theme" Target="/ppt/slideMasters/theme/theme1.xml" Id="R45736a7cb96e491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4b2449ab93437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4520a694f44b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64a59995b9422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fc1377fa32447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854773c96b47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659cc49bd84a7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87a9495e9f46c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2faa843922421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KLINIKK.NO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KLINIKK.NO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KLINIKK.NO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KLINIKK.NO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KLINIKK.NO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KLINIKK.NO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−21 216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−21 216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−964 809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35 641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KLINIKK.NO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FISK INVEST AS  –  61,7 %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RIVELSRUD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MVH AS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KLINIKK.NO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Riddervolds gate 5B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923 865 403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KLINIKK.NO AS</a:t>
            </a:r>
          </a:p>
        </p:txBody>
      </p:sp>
    </p:spTree>
  </p:cSld>
  <p:clrMapOvr>
    <a:masterClrMapping xmlns:a="http://schemas.openxmlformats.org/drawingml/2006/main"/>
  </p:clrMapOvr>
</p:sld>
</file>