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905bd049ab42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2ed2667ad04431"/>
  </p:sldMasterIdLst>
  <p:sldIdLst>
    <p:sldId xmlns:r="http://schemas.openxmlformats.org/officeDocument/2006/relationships" id="256" r:id="Rc8f181d8b2a84d40"/>
    <p:sldId xmlns:r="http://schemas.openxmlformats.org/officeDocument/2006/relationships" id="257" r:id="R352a7d0baf274648"/>
    <p:sldId xmlns:r="http://schemas.openxmlformats.org/officeDocument/2006/relationships" id="258" r:id="R3bd60f589a9147a8"/>
    <p:sldId xmlns:r="http://schemas.openxmlformats.org/officeDocument/2006/relationships" id="259" r:id="R2cb8f19247314c03"/>
    <p:sldId xmlns:r="http://schemas.openxmlformats.org/officeDocument/2006/relationships" id="260" r:id="R769de80d139f45e5"/>
    <p:sldId xmlns:r="http://schemas.openxmlformats.org/officeDocument/2006/relationships" id="261" r:id="R20ba2260879f4a05"/>
    <p:sldId xmlns:r="http://schemas.openxmlformats.org/officeDocument/2006/relationships" id="262" r:id="Ref11917501e343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ed2667ad04431" /><Relationship Type="http://schemas.openxmlformats.org/officeDocument/2006/relationships/slide" Target="/ppt/slides/slide1.xml" Id="Rc8f181d8b2a84d40" /><Relationship Type="http://schemas.openxmlformats.org/officeDocument/2006/relationships/slide" Target="/ppt/slides/slide2.xml" Id="R352a7d0baf274648" /><Relationship Type="http://schemas.openxmlformats.org/officeDocument/2006/relationships/slide" Target="/ppt/slides/slide3.xml" Id="R3bd60f589a9147a8" /><Relationship Type="http://schemas.openxmlformats.org/officeDocument/2006/relationships/slide" Target="/ppt/slides/slide4.xml" Id="R2cb8f19247314c03" /><Relationship Type="http://schemas.openxmlformats.org/officeDocument/2006/relationships/slide" Target="/ppt/slides/slide5.xml" Id="R769de80d139f45e5" /><Relationship Type="http://schemas.openxmlformats.org/officeDocument/2006/relationships/slide" Target="/ppt/slides/slide6.xml" Id="R20ba2260879f4a05" /><Relationship Type="http://schemas.openxmlformats.org/officeDocument/2006/relationships/slide" Target="/ppt/slides/slide7.xml" Id="Ref11917501e343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bdc1b4d184a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35885a0f44872" /><Relationship Type="http://schemas.openxmlformats.org/officeDocument/2006/relationships/theme" Target="/ppt/slideMasters/theme/theme1.xml" Id="Reb536b8f941e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35885a0f448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028eb4736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bc6435994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eb2407a8a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553e4c9a74b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1515f0b7f47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1554ba76042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f79fbc7a349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MIMS ADVICE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MIMS ADVICE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STINE M STEFFENSEN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TORE FRIES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