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a0407dc68042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bb301b70fd49ab"/>
  </p:sldMasterIdLst>
  <p:sldIdLst>
    <p:sldId xmlns:r="http://schemas.openxmlformats.org/officeDocument/2006/relationships" id="256" r:id="R4588011cc3294b2a"/>
    <p:sldId xmlns:r="http://schemas.openxmlformats.org/officeDocument/2006/relationships" id="257" r:id="R9e5b009aed86411a"/>
    <p:sldId xmlns:r="http://schemas.openxmlformats.org/officeDocument/2006/relationships" id="258" r:id="R30dda3d62d8a4e61"/>
    <p:sldId xmlns:r="http://schemas.openxmlformats.org/officeDocument/2006/relationships" id="259" r:id="R35db43d2eb014ce8"/>
    <p:sldId xmlns:r="http://schemas.openxmlformats.org/officeDocument/2006/relationships" id="260" r:id="R716aed4bfb434301"/>
    <p:sldId xmlns:r="http://schemas.openxmlformats.org/officeDocument/2006/relationships" id="261" r:id="Ra5ca509f84734833"/>
    <p:sldId xmlns:r="http://schemas.openxmlformats.org/officeDocument/2006/relationships" id="262" r:id="Rc45f88c0a4ad4d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bb301b70fd49ab" /><Relationship Type="http://schemas.openxmlformats.org/officeDocument/2006/relationships/slide" Target="/ppt/slides/slide1.xml" Id="R4588011cc3294b2a" /><Relationship Type="http://schemas.openxmlformats.org/officeDocument/2006/relationships/slide" Target="/ppt/slides/slide2.xml" Id="R9e5b009aed86411a" /><Relationship Type="http://schemas.openxmlformats.org/officeDocument/2006/relationships/slide" Target="/ppt/slides/slide3.xml" Id="R30dda3d62d8a4e61" /><Relationship Type="http://schemas.openxmlformats.org/officeDocument/2006/relationships/slide" Target="/ppt/slides/slide4.xml" Id="R35db43d2eb014ce8" /><Relationship Type="http://schemas.openxmlformats.org/officeDocument/2006/relationships/slide" Target="/ppt/slides/slide5.xml" Id="R716aed4bfb434301" /><Relationship Type="http://schemas.openxmlformats.org/officeDocument/2006/relationships/slide" Target="/ppt/slides/slide6.xml" Id="Ra5ca509f84734833" /><Relationship Type="http://schemas.openxmlformats.org/officeDocument/2006/relationships/slide" Target="/ppt/slides/slide7.xml" Id="Rc45f88c0a4ad4d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80e431e17241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ab8a3b6694159" /><Relationship Type="http://schemas.openxmlformats.org/officeDocument/2006/relationships/theme" Target="/ppt/slideMasters/theme/theme1.xml" Id="R834cd0c3c19b42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8ab8a3b66941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2097199c44e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fcd541b674b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de83807fe41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31f0cd39d48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05419c3b646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9768540874e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bf7c9ee194d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GREYSTONE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GREYSTONE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GREYSTONE CAPITAL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GREYSTONE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GREYSTONE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GREYSTONE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9 908 013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70 053 865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78 220 186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GREYSTONE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FREDRIKSEN ERIK MAGNUS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GREYSTONE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1607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924 270 721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GREYSTONE CAPITAL AS</a:t>
            </a:r>
          </a:p>
        </p:txBody>
      </p:sp>
    </p:spTree>
  </p:cSld>
  <p:clrMapOvr>
    <a:masterClrMapping xmlns:a="http://schemas.openxmlformats.org/drawingml/2006/main"/>
  </p:clrMapOvr>
</p:sld>
</file>