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192a306b2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da6e6ab464b06"/>
  </p:sldMasterIdLst>
  <p:sldIdLst>
    <p:sldId xmlns:r="http://schemas.openxmlformats.org/officeDocument/2006/relationships" id="256" r:id="R51c855890911414c"/>
    <p:sldId xmlns:r="http://schemas.openxmlformats.org/officeDocument/2006/relationships" id="257" r:id="R74c336ee30ee4663"/>
    <p:sldId xmlns:r="http://schemas.openxmlformats.org/officeDocument/2006/relationships" id="258" r:id="Rc75f803722bb449b"/>
    <p:sldId xmlns:r="http://schemas.openxmlformats.org/officeDocument/2006/relationships" id="259" r:id="Ra760ee98f4184af1"/>
    <p:sldId xmlns:r="http://schemas.openxmlformats.org/officeDocument/2006/relationships" id="260" r:id="R65a5765e034d47de"/>
    <p:sldId xmlns:r="http://schemas.openxmlformats.org/officeDocument/2006/relationships" id="261" r:id="R9d19386ca3b44065"/>
    <p:sldId xmlns:r="http://schemas.openxmlformats.org/officeDocument/2006/relationships" id="262" r:id="R3d9501e5db6b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da6e6ab464b06" /><Relationship Type="http://schemas.openxmlformats.org/officeDocument/2006/relationships/slide" Target="/ppt/slides/slide1.xml" Id="R51c855890911414c" /><Relationship Type="http://schemas.openxmlformats.org/officeDocument/2006/relationships/slide" Target="/ppt/slides/slide2.xml" Id="R74c336ee30ee4663" /><Relationship Type="http://schemas.openxmlformats.org/officeDocument/2006/relationships/slide" Target="/ppt/slides/slide3.xml" Id="Rc75f803722bb449b" /><Relationship Type="http://schemas.openxmlformats.org/officeDocument/2006/relationships/slide" Target="/ppt/slides/slide4.xml" Id="Ra760ee98f4184af1" /><Relationship Type="http://schemas.openxmlformats.org/officeDocument/2006/relationships/slide" Target="/ppt/slides/slide5.xml" Id="R65a5765e034d47de" /><Relationship Type="http://schemas.openxmlformats.org/officeDocument/2006/relationships/slide" Target="/ppt/slides/slide6.xml" Id="R9d19386ca3b44065" /><Relationship Type="http://schemas.openxmlformats.org/officeDocument/2006/relationships/slide" Target="/ppt/slides/slide7.xml" Id="R3d9501e5db6b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b81554bac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e4e8128e74920" /><Relationship Type="http://schemas.openxmlformats.org/officeDocument/2006/relationships/theme" Target="/ppt/slideMasters/theme/theme1.xml" Id="R015b03fa6112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e4e8128e7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56b5b058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48f7e3b2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240e38359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f0f3e53a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4e8d51def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8fff31c7b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7cf5d9777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TAGE HENRY HAUN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HAUNCO AS</a:t>
            </a:r>
          </a:p>
        </p:txBody>
      </p:sp>
    </p:spTree>
  </p:cSld>
  <p:clrMapOvr>
    <a:masterClrMapping xmlns:a="http://schemas.openxmlformats.org/drawingml/2006/main"/>
  </p:clrMapOvr>
</p:sld>
</file>