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beb51efbab45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ae1a0047ce4502"/>
  </p:sldMasterIdLst>
  <p:sldIdLst>
    <p:sldId xmlns:r="http://schemas.openxmlformats.org/officeDocument/2006/relationships" id="256" r:id="R7d1ce6fadef7475b"/>
    <p:sldId xmlns:r="http://schemas.openxmlformats.org/officeDocument/2006/relationships" id="257" r:id="Rd57cb85b991a4ca0"/>
    <p:sldId xmlns:r="http://schemas.openxmlformats.org/officeDocument/2006/relationships" id="258" r:id="R618ead91b2524b2c"/>
    <p:sldId xmlns:r="http://schemas.openxmlformats.org/officeDocument/2006/relationships" id="259" r:id="R5d003c41a9754fae"/>
    <p:sldId xmlns:r="http://schemas.openxmlformats.org/officeDocument/2006/relationships" id="260" r:id="R7643cb22572e46a8"/>
    <p:sldId xmlns:r="http://schemas.openxmlformats.org/officeDocument/2006/relationships" id="261" r:id="R37df1483e8e44175"/>
    <p:sldId xmlns:r="http://schemas.openxmlformats.org/officeDocument/2006/relationships" id="262" r:id="R6947381b9e0749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ae1a0047ce4502" /><Relationship Type="http://schemas.openxmlformats.org/officeDocument/2006/relationships/slide" Target="/ppt/slides/slide1.xml" Id="R7d1ce6fadef7475b" /><Relationship Type="http://schemas.openxmlformats.org/officeDocument/2006/relationships/slide" Target="/ppt/slides/slide2.xml" Id="Rd57cb85b991a4ca0" /><Relationship Type="http://schemas.openxmlformats.org/officeDocument/2006/relationships/slide" Target="/ppt/slides/slide3.xml" Id="R618ead91b2524b2c" /><Relationship Type="http://schemas.openxmlformats.org/officeDocument/2006/relationships/slide" Target="/ppt/slides/slide4.xml" Id="R5d003c41a9754fae" /><Relationship Type="http://schemas.openxmlformats.org/officeDocument/2006/relationships/slide" Target="/ppt/slides/slide5.xml" Id="R7643cb22572e46a8" /><Relationship Type="http://schemas.openxmlformats.org/officeDocument/2006/relationships/slide" Target="/ppt/slides/slide6.xml" Id="R37df1483e8e44175" /><Relationship Type="http://schemas.openxmlformats.org/officeDocument/2006/relationships/slide" Target="/ppt/slides/slide7.xml" Id="R6947381b9e0749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78f17451e34f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3dd17cf8343e0" /><Relationship Type="http://schemas.openxmlformats.org/officeDocument/2006/relationships/theme" Target="/ppt/slideMasters/theme/theme1.xml" Id="Rdfff8b6f64b743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73dd17cf8343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6fb46a3e841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121747a8e42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dfeae41474e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1a8859e5848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1dabed8d644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678ff10dc4b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201b416f34e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FOLLO HIFI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FOLLO HIFI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3 040 048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343 664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