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032913d03b4f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c0e9f9937346f7"/>
  </p:sldMasterIdLst>
  <p:sldIdLst>
    <p:sldId xmlns:r="http://schemas.openxmlformats.org/officeDocument/2006/relationships" id="256" r:id="R6b0a9e24c1fa4449"/>
    <p:sldId xmlns:r="http://schemas.openxmlformats.org/officeDocument/2006/relationships" id="257" r:id="R5540dd8b8a484262"/>
    <p:sldId xmlns:r="http://schemas.openxmlformats.org/officeDocument/2006/relationships" id="258" r:id="R6a16f75d47e746e6"/>
    <p:sldId xmlns:r="http://schemas.openxmlformats.org/officeDocument/2006/relationships" id="259" r:id="R4e16be63bd0d4c1f"/>
    <p:sldId xmlns:r="http://schemas.openxmlformats.org/officeDocument/2006/relationships" id="260" r:id="Raf6aa9fd3b1a447c"/>
    <p:sldId xmlns:r="http://schemas.openxmlformats.org/officeDocument/2006/relationships" id="261" r:id="R9084bc853f474c1b"/>
    <p:sldId xmlns:r="http://schemas.openxmlformats.org/officeDocument/2006/relationships" id="262" r:id="Rabdcc40c90da42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0e9f9937346f7" /><Relationship Type="http://schemas.openxmlformats.org/officeDocument/2006/relationships/slide" Target="/ppt/slides/slide1.xml" Id="R6b0a9e24c1fa4449" /><Relationship Type="http://schemas.openxmlformats.org/officeDocument/2006/relationships/slide" Target="/ppt/slides/slide2.xml" Id="R5540dd8b8a484262" /><Relationship Type="http://schemas.openxmlformats.org/officeDocument/2006/relationships/slide" Target="/ppt/slides/slide3.xml" Id="R6a16f75d47e746e6" /><Relationship Type="http://schemas.openxmlformats.org/officeDocument/2006/relationships/slide" Target="/ppt/slides/slide4.xml" Id="R4e16be63bd0d4c1f" /><Relationship Type="http://schemas.openxmlformats.org/officeDocument/2006/relationships/slide" Target="/ppt/slides/slide5.xml" Id="Raf6aa9fd3b1a447c" /><Relationship Type="http://schemas.openxmlformats.org/officeDocument/2006/relationships/slide" Target="/ppt/slides/slide6.xml" Id="R9084bc853f474c1b" /><Relationship Type="http://schemas.openxmlformats.org/officeDocument/2006/relationships/slide" Target="/ppt/slides/slide7.xml" Id="Rabdcc40c90da42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fc355671844d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6a2e60b6841a8" /><Relationship Type="http://schemas.openxmlformats.org/officeDocument/2006/relationships/theme" Target="/ppt/slideMasters/theme/theme1.xml" Id="R262047610dc147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f6a2e60b6841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68752062443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89c0ce03c4e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28f9ec0744b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e9c4606cb47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3f41f769840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2e994d8584c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a67f9293244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