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9609f5c81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7b95f43ff411b"/>
  </p:sldMasterIdLst>
  <p:sldIdLst>
    <p:sldId xmlns:r="http://schemas.openxmlformats.org/officeDocument/2006/relationships" id="256" r:id="R2c31af50614446ca"/>
    <p:sldId xmlns:r="http://schemas.openxmlformats.org/officeDocument/2006/relationships" id="257" r:id="R563e13297790493b"/>
    <p:sldId xmlns:r="http://schemas.openxmlformats.org/officeDocument/2006/relationships" id="258" r:id="R7f120a1e44a44a91"/>
    <p:sldId xmlns:r="http://schemas.openxmlformats.org/officeDocument/2006/relationships" id="259" r:id="Refe050b759284b67"/>
    <p:sldId xmlns:r="http://schemas.openxmlformats.org/officeDocument/2006/relationships" id="260" r:id="R1db679cbbf1a4ba6"/>
    <p:sldId xmlns:r="http://schemas.openxmlformats.org/officeDocument/2006/relationships" id="261" r:id="R5f941185722740a3"/>
    <p:sldId xmlns:r="http://schemas.openxmlformats.org/officeDocument/2006/relationships" id="262" r:id="Rf6d50ea91aaa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7b95f43ff411b" /><Relationship Type="http://schemas.openxmlformats.org/officeDocument/2006/relationships/slide" Target="/ppt/slides/slide1.xml" Id="R2c31af50614446ca" /><Relationship Type="http://schemas.openxmlformats.org/officeDocument/2006/relationships/slide" Target="/ppt/slides/slide2.xml" Id="R563e13297790493b" /><Relationship Type="http://schemas.openxmlformats.org/officeDocument/2006/relationships/slide" Target="/ppt/slides/slide3.xml" Id="R7f120a1e44a44a91" /><Relationship Type="http://schemas.openxmlformats.org/officeDocument/2006/relationships/slide" Target="/ppt/slides/slide4.xml" Id="Refe050b759284b67" /><Relationship Type="http://schemas.openxmlformats.org/officeDocument/2006/relationships/slide" Target="/ppt/slides/slide5.xml" Id="R1db679cbbf1a4ba6" /><Relationship Type="http://schemas.openxmlformats.org/officeDocument/2006/relationships/slide" Target="/ppt/slides/slide6.xml" Id="R5f941185722740a3" /><Relationship Type="http://schemas.openxmlformats.org/officeDocument/2006/relationships/slide" Target="/ppt/slides/slide7.xml" Id="Rf6d50ea91aaa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54ec71277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c6f1e8a0946d3" /><Relationship Type="http://schemas.openxmlformats.org/officeDocument/2006/relationships/theme" Target="/ppt/slideMasters/theme/theme1.xml" Id="R6bc815ce51c8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c6f1e8a0946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ef1bc7b46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f370826d4d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d4fd7145242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95296bbae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e21016ea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95661c7c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f89e514f84c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ICON CAPITAL VII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ICON CAPITAL VII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−13 028 950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104 483 034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374 331 112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377 229 275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COGNIA CAPITAL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GJENSIDIGESTIFTELSEN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HOLDING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INVEST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DUNKER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oml@iconcapital.no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www.iconcapital.no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924 344 822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