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f10e9eb3b4f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c55a3411b41a0"/>
  </p:sldMasterIdLst>
  <p:sldIdLst>
    <p:sldId xmlns:r="http://schemas.openxmlformats.org/officeDocument/2006/relationships" id="256" r:id="R0a9b01057d254c13"/>
    <p:sldId xmlns:r="http://schemas.openxmlformats.org/officeDocument/2006/relationships" id="257" r:id="R82728de7d6bf457b"/>
    <p:sldId xmlns:r="http://schemas.openxmlformats.org/officeDocument/2006/relationships" id="258" r:id="R25a6ca71a1a445fb"/>
    <p:sldId xmlns:r="http://schemas.openxmlformats.org/officeDocument/2006/relationships" id="259" r:id="R61725f9e7b4f4253"/>
    <p:sldId xmlns:r="http://schemas.openxmlformats.org/officeDocument/2006/relationships" id="260" r:id="R1538763540d648c5"/>
    <p:sldId xmlns:r="http://schemas.openxmlformats.org/officeDocument/2006/relationships" id="261" r:id="Rec53a5c07583472b"/>
    <p:sldId xmlns:r="http://schemas.openxmlformats.org/officeDocument/2006/relationships" id="262" r:id="R5164ab5fc44849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c55a3411b41a0" /><Relationship Type="http://schemas.openxmlformats.org/officeDocument/2006/relationships/slide" Target="/ppt/slides/slide1.xml" Id="R0a9b01057d254c13" /><Relationship Type="http://schemas.openxmlformats.org/officeDocument/2006/relationships/slide" Target="/ppt/slides/slide2.xml" Id="R82728de7d6bf457b" /><Relationship Type="http://schemas.openxmlformats.org/officeDocument/2006/relationships/slide" Target="/ppt/slides/slide3.xml" Id="R25a6ca71a1a445fb" /><Relationship Type="http://schemas.openxmlformats.org/officeDocument/2006/relationships/slide" Target="/ppt/slides/slide4.xml" Id="R61725f9e7b4f4253" /><Relationship Type="http://schemas.openxmlformats.org/officeDocument/2006/relationships/slide" Target="/ppt/slides/slide5.xml" Id="R1538763540d648c5" /><Relationship Type="http://schemas.openxmlformats.org/officeDocument/2006/relationships/slide" Target="/ppt/slides/slide6.xml" Id="Rec53a5c07583472b" /><Relationship Type="http://schemas.openxmlformats.org/officeDocument/2006/relationships/slide" Target="/ppt/slides/slide7.xml" Id="R5164ab5fc44849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b5aff56cc4b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0e7c29ba349b9" /><Relationship Type="http://schemas.openxmlformats.org/officeDocument/2006/relationships/theme" Target="/ppt/slideMasters/theme/theme1.xml" Id="Rd4855d9397c347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c0e7c29ba3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62e7ebdad44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b7be3592c4f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5c1c89ac241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c7f2dd40446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5b56d18da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4f5349719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a7e12dd45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VERGENCE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VERGENCE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5 521 876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5 324 240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3 943 880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86 790 592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108 271 580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VERGENCE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POLTRA 2.0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VERGENCE HOLDING AS</a:t>
            </a:r>
          </a:p>
        </p:txBody>
      </p:sp>
    </p:spTree>
  </p:cSld>
  <p:clrMapOvr>
    <a:masterClrMapping xmlns:a="http://schemas.openxmlformats.org/drawingml/2006/main"/>
  </p:clrMapOvr>
</p:sld>
</file>