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2a35334173b462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4776c788f0c4d56"/>
  </p:sldMasterIdLst>
  <p:sldIdLst>
    <p:sldId xmlns:r="http://schemas.openxmlformats.org/officeDocument/2006/relationships" id="256" r:id="Rcf9e273003ba43e7"/>
    <p:sldId xmlns:r="http://schemas.openxmlformats.org/officeDocument/2006/relationships" id="257" r:id="R62f5926880404bb5"/>
    <p:sldId xmlns:r="http://schemas.openxmlformats.org/officeDocument/2006/relationships" id="258" r:id="Raf79c176eeca47f6"/>
    <p:sldId xmlns:r="http://schemas.openxmlformats.org/officeDocument/2006/relationships" id="259" r:id="R8e92f41b49a9430e"/>
    <p:sldId xmlns:r="http://schemas.openxmlformats.org/officeDocument/2006/relationships" id="260" r:id="R1e2af028edc64470"/>
    <p:sldId xmlns:r="http://schemas.openxmlformats.org/officeDocument/2006/relationships" id="261" r:id="R9a5e1de598cd4ef8"/>
    <p:sldId xmlns:r="http://schemas.openxmlformats.org/officeDocument/2006/relationships" id="262" r:id="R1bb93a43d68e41c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776c788f0c4d56" /><Relationship Type="http://schemas.openxmlformats.org/officeDocument/2006/relationships/slide" Target="/ppt/slides/slide1.xml" Id="Rcf9e273003ba43e7" /><Relationship Type="http://schemas.openxmlformats.org/officeDocument/2006/relationships/slide" Target="/ppt/slides/slide2.xml" Id="R62f5926880404bb5" /><Relationship Type="http://schemas.openxmlformats.org/officeDocument/2006/relationships/slide" Target="/ppt/slides/slide3.xml" Id="Raf79c176eeca47f6" /><Relationship Type="http://schemas.openxmlformats.org/officeDocument/2006/relationships/slide" Target="/ppt/slides/slide4.xml" Id="R8e92f41b49a9430e" /><Relationship Type="http://schemas.openxmlformats.org/officeDocument/2006/relationships/slide" Target="/ppt/slides/slide5.xml" Id="R1e2af028edc64470" /><Relationship Type="http://schemas.openxmlformats.org/officeDocument/2006/relationships/slide" Target="/ppt/slides/slide6.xml" Id="R9a5e1de598cd4ef8" /><Relationship Type="http://schemas.openxmlformats.org/officeDocument/2006/relationships/slide" Target="/ppt/slides/slide7.xml" Id="R1bb93a43d68e41c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7c959858b94e0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647dfe8caf4ede" /><Relationship Type="http://schemas.openxmlformats.org/officeDocument/2006/relationships/theme" Target="/ppt/slideMasters/theme/theme1.xml" Id="R25ac11c42147424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4647dfe8caf4ed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8d5dd9d0374bf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27caee4e45422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6365a3560f464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5d069dae494ab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d1ef423981486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1a5230fcfc490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949efd8a29470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NYHAVN 3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NYHAVN 3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NYHAVN 3 AS ble etablert [år] og holder til i Kopervik.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NYHAVN 3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NYHAVN 3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NYHAVN 3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−2 348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1 310 388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1 323 061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2 349 131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NYHAVN 3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EMILY SAMUELSEN KARLSEN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NYHAVN 3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Fridtjof Nansens veg 63C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4250 Kopervik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924 379 421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NYHAVN 3 AS</a:t>
            </a:r>
          </a:p>
        </p:txBody>
      </p:sp>
    </p:spTree>
  </p:cSld>
  <p:clrMapOvr>
    <a:masterClrMapping xmlns:a="http://schemas.openxmlformats.org/drawingml/2006/main"/>
  </p:clrMapOvr>
</p:sld>
</file>