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ab8b1b614e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fb836a26f74dc6"/>
  </p:sldMasterIdLst>
  <p:sldIdLst>
    <p:sldId xmlns:r="http://schemas.openxmlformats.org/officeDocument/2006/relationships" id="256" r:id="R04be38c39b234c0c"/>
    <p:sldId xmlns:r="http://schemas.openxmlformats.org/officeDocument/2006/relationships" id="257" r:id="Rd4c3c5e310dc43fe"/>
    <p:sldId xmlns:r="http://schemas.openxmlformats.org/officeDocument/2006/relationships" id="258" r:id="Rd9cfedf9004a453f"/>
    <p:sldId xmlns:r="http://schemas.openxmlformats.org/officeDocument/2006/relationships" id="259" r:id="Rd20217b2828743b4"/>
    <p:sldId xmlns:r="http://schemas.openxmlformats.org/officeDocument/2006/relationships" id="260" r:id="Rd96c1343cc92479a"/>
    <p:sldId xmlns:r="http://schemas.openxmlformats.org/officeDocument/2006/relationships" id="261" r:id="R2c38f232f5c1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b836a26f74dc6" /><Relationship Type="http://schemas.openxmlformats.org/officeDocument/2006/relationships/slide" Target="/ppt/slides/slide1.xml" Id="R04be38c39b234c0c" /><Relationship Type="http://schemas.openxmlformats.org/officeDocument/2006/relationships/slide" Target="/ppt/slides/slide2.xml" Id="Rd4c3c5e310dc43fe" /><Relationship Type="http://schemas.openxmlformats.org/officeDocument/2006/relationships/slide" Target="/ppt/slides/slide3.xml" Id="Rd9cfedf9004a453f" /><Relationship Type="http://schemas.openxmlformats.org/officeDocument/2006/relationships/slide" Target="/ppt/slides/slide4.xml" Id="Rd20217b2828743b4" /><Relationship Type="http://schemas.openxmlformats.org/officeDocument/2006/relationships/slide" Target="/ppt/slides/slide5.xml" Id="Rd96c1343cc92479a" /><Relationship Type="http://schemas.openxmlformats.org/officeDocument/2006/relationships/slide" Target="/ppt/slides/slide6.xml" Id="R2c38f232f5c1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0546d573e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4a18a648c4e3e" /><Relationship Type="http://schemas.openxmlformats.org/officeDocument/2006/relationships/theme" Target="/ppt/slideMasters/theme/theme1.xml" Id="Rff9dc903384d46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e4a18a648c4e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0f5d9aa124a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7abe659f444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7b3df69f42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0d72277e8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3422d2c5f4e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87e8a40254d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