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8645982ccd42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9a0248ea694b00"/>
  </p:sldMasterIdLst>
  <p:sldIdLst>
    <p:sldId xmlns:r="http://schemas.openxmlformats.org/officeDocument/2006/relationships" id="256" r:id="R9c07cefd208348e1"/>
    <p:sldId xmlns:r="http://schemas.openxmlformats.org/officeDocument/2006/relationships" id="257" r:id="R6cdd12ddf13b4063"/>
    <p:sldId xmlns:r="http://schemas.openxmlformats.org/officeDocument/2006/relationships" id="258" r:id="Raa49dfea9cd24d21"/>
    <p:sldId xmlns:r="http://schemas.openxmlformats.org/officeDocument/2006/relationships" id="259" r:id="R07894243a3de45d5"/>
    <p:sldId xmlns:r="http://schemas.openxmlformats.org/officeDocument/2006/relationships" id="260" r:id="R9f2a0677a2554c59"/>
    <p:sldId xmlns:r="http://schemas.openxmlformats.org/officeDocument/2006/relationships" id="261" r:id="Rbce4f80d159947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9a0248ea694b00" /><Relationship Type="http://schemas.openxmlformats.org/officeDocument/2006/relationships/slide" Target="/ppt/slides/slide1.xml" Id="R9c07cefd208348e1" /><Relationship Type="http://schemas.openxmlformats.org/officeDocument/2006/relationships/slide" Target="/ppt/slides/slide2.xml" Id="R6cdd12ddf13b4063" /><Relationship Type="http://schemas.openxmlformats.org/officeDocument/2006/relationships/slide" Target="/ppt/slides/slide3.xml" Id="Raa49dfea9cd24d21" /><Relationship Type="http://schemas.openxmlformats.org/officeDocument/2006/relationships/slide" Target="/ppt/slides/slide4.xml" Id="R07894243a3de45d5" /><Relationship Type="http://schemas.openxmlformats.org/officeDocument/2006/relationships/slide" Target="/ppt/slides/slide5.xml" Id="R9f2a0677a2554c59" /><Relationship Type="http://schemas.openxmlformats.org/officeDocument/2006/relationships/slide" Target="/ppt/slides/slide6.xml" Id="Rbce4f80d159947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e693702bd24f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66b350036f497c" /><Relationship Type="http://schemas.openxmlformats.org/officeDocument/2006/relationships/theme" Target="/ppt/slideMasters/theme/theme1.xml" Id="R6fc91c0e0b9047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66b350036f49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601b30c5e74b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42b92f3f6141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a9e2762ff142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29e65c72b34a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e5535112e24d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fe840278f45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LOADIT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LOADIT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1 923 225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−675 055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−671 265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200 149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601 825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924 428 708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