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44a7ebc5b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2d29d98f9481b"/>
  </p:sldMasterIdLst>
  <p:sldIdLst>
    <p:sldId xmlns:r="http://schemas.openxmlformats.org/officeDocument/2006/relationships" id="256" r:id="R2d6fb82c2506433d"/>
    <p:sldId xmlns:r="http://schemas.openxmlformats.org/officeDocument/2006/relationships" id="257" r:id="R227f7ca76f6b4ad3"/>
    <p:sldId xmlns:r="http://schemas.openxmlformats.org/officeDocument/2006/relationships" id="258" r:id="R854e0808ca554f0f"/>
    <p:sldId xmlns:r="http://schemas.openxmlformats.org/officeDocument/2006/relationships" id="259" r:id="Rfbd92eed75d44bb0"/>
    <p:sldId xmlns:r="http://schemas.openxmlformats.org/officeDocument/2006/relationships" id="260" r:id="R9418ce5b49204ce4"/>
    <p:sldId xmlns:r="http://schemas.openxmlformats.org/officeDocument/2006/relationships" id="261" r:id="R928f90c2a99d4c86"/>
    <p:sldId xmlns:r="http://schemas.openxmlformats.org/officeDocument/2006/relationships" id="262" r:id="R546ac5c15445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2d29d98f9481b" /><Relationship Type="http://schemas.openxmlformats.org/officeDocument/2006/relationships/slide" Target="/ppt/slides/slide1.xml" Id="R2d6fb82c2506433d" /><Relationship Type="http://schemas.openxmlformats.org/officeDocument/2006/relationships/slide" Target="/ppt/slides/slide2.xml" Id="R227f7ca76f6b4ad3" /><Relationship Type="http://schemas.openxmlformats.org/officeDocument/2006/relationships/slide" Target="/ppt/slides/slide3.xml" Id="R854e0808ca554f0f" /><Relationship Type="http://schemas.openxmlformats.org/officeDocument/2006/relationships/slide" Target="/ppt/slides/slide4.xml" Id="Rfbd92eed75d44bb0" /><Relationship Type="http://schemas.openxmlformats.org/officeDocument/2006/relationships/slide" Target="/ppt/slides/slide5.xml" Id="R9418ce5b49204ce4" /><Relationship Type="http://schemas.openxmlformats.org/officeDocument/2006/relationships/slide" Target="/ppt/slides/slide6.xml" Id="R928f90c2a99d4c86" /><Relationship Type="http://schemas.openxmlformats.org/officeDocument/2006/relationships/slide" Target="/ppt/slides/slide7.xml" Id="R546ac5c15445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14752b276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ad617c51d453e" /><Relationship Type="http://schemas.openxmlformats.org/officeDocument/2006/relationships/theme" Target="/ppt/slideMasters/theme/theme1.xml" Id="R01d9af3996d4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ad617c51d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a559d1d5c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0445314a4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f454a10dc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ab4c7caef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fff44a45b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46a8b95941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67711cbe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