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bcfd9bc8e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5be08850e4454"/>
  </p:sldMasterIdLst>
  <p:sldIdLst>
    <p:sldId xmlns:r="http://schemas.openxmlformats.org/officeDocument/2006/relationships" id="256" r:id="R028fd6a0764b4b4c"/>
    <p:sldId xmlns:r="http://schemas.openxmlformats.org/officeDocument/2006/relationships" id="257" r:id="Rf94bed8b3aaf4fb1"/>
    <p:sldId xmlns:r="http://schemas.openxmlformats.org/officeDocument/2006/relationships" id="258" r:id="R74e1bc3b03e24199"/>
    <p:sldId xmlns:r="http://schemas.openxmlformats.org/officeDocument/2006/relationships" id="259" r:id="Rc00fc46b034e4543"/>
    <p:sldId xmlns:r="http://schemas.openxmlformats.org/officeDocument/2006/relationships" id="260" r:id="R85b2490620d14e28"/>
    <p:sldId xmlns:r="http://schemas.openxmlformats.org/officeDocument/2006/relationships" id="261" r:id="R10a73f4641ce4c20"/>
    <p:sldId xmlns:r="http://schemas.openxmlformats.org/officeDocument/2006/relationships" id="262" r:id="Ra43c662074f2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5be08850e4454" /><Relationship Type="http://schemas.openxmlformats.org/officeDocument/2006/relationships/slide" Target="/ppt/slides/slide1.xml" Id="R028fd6a0764b4b4c" /><Relationship Type="http://schemas.openxmlformats.org/officeDocument/2006/relationships/slide" Target="/ppt/slides/slide2.xml" Id="Rf94bed8b3aaf4fb1" /><Relationship Type="http://schemas.openxmlformats.org/officeDocument/2006/relationships/slide" Target="/ppt/slides/slide3.xml" Id="R74e1bc3b03e24199" /><Relationship Type="http://schemas.openxmlformats.org/officeDocument/2006/relationships/slide" Target="/ppt/slides/slide4.xml" Id="Rc00fc46b034e4543" /><Relationship Type="http://schemas.openxmlformats.org/officeDocument/2006/relationships/slide" Target="/ppt/slides/slide5.xml" Id="R85b2490620d14e28" /><Relationship Type="http://schemas.openxmlformats.org/officeDocument/2006/relationships/slide" Target="/ppt/slides/slide6.xml" Id="R10a73f4641ce4c20" /><Relationship Type="http://schemas.openxmlformats.org/officeDocument/2006/relationships/slide" Target="/ppt/slides/slide7.xml" Id="Ra43c662074f2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5119556af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c688e5274b66" /><Relationship Type="http://schemas.openxmlformats.org/officeDocument/2006/relationships/theme" Target="/ppt/slideMasters/theme/theme1.xml" Id="Radd8afbfa537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7c688e527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54eb81bbc41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48a8273d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fe192d6c0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f720803da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5647aec45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e41aed2bb48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f0b43c947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MUNTHE-DAHL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MUNTHE-DAHL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