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88c1c7fcef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edad95c0084fc5"/>
  </p:sldMasterIdLst>
  <p:sldIdLst>
    <p:sldId xmlns:r="http://schemas.openxmlformats.org/officeDocument/2006/relationships" id="256" r:id="R7ca48e94b1d64d22"/>
    <p:sldId xmlns:r="http://schemas.openxmlformats.org/officeDocument/2006/relationships" id="257" r:id="R3fa351310a7443d8"/>
    <p:sldId xmlns:r="http://schemas.openxmlformats.org/officeDocument/2006/relationships" id="258" r:id="R780ee0cef9b7460a"/>
    <p:sldId xmlns:r="http://schemas.openxmlformats.org/officeDocument/2006/relationships" id="259" r:id="R7e3ddb3fb6d7475b"/>
    <p:sldId xmlns:r="http://schemas.openxmlformats.org/officeDocument/2006/relationships" id="260" r:id="R187bb1bbf6414a6c"/>
    <p:sldId xmlns:r="http://schemas.openxmlformats.org/officeDocument/2006/relationships" id="261" r:id="Rb2af42ba74794d84"/>
    <p:sldId xmlns:r="http://schemas.openxmlformats.org/officeDocument/2006/relationships" id="262" r:id="R567f27053217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dad95c0084fc5" /><Relationship Type="http://schemas.openxmlformats.org/officeDocument/2006/relationships/slide" Target="/ppt/slides/slide1.xml" Id="R7ca48e94b1d64d22" /><Relationship Type="http://schemas.openxmlformats.org/officeDocument/2006/relationships/slide" Target="/ppt/slides/slide2.xml" Id="R3fa351310a7443d8" /><Relationship Type="http://schemas.openxmlformats.org/officeDocument/2006/relationships/slide" Target="/ppt/slides/slide3.xml" Id="R780ee0cef9b7460a" /><Relationship Type="http://schemas.openxmlformats.org/officeDocument/2006/relationships/slide" Target="/ppt/slides/slide4.xml" Id="R7e3ddb3fb6d7475b" /><Relationship Type="http://schemas.openxmlformats.org/officeDocument/2006/relationships/slide" Target="/ppt/slides/slide5.xml" Id="R187bb1bbf6414a6c" /><Relationship Type="http://schemas.openxmlformats.org/officeDocument/2006/relationships/slide" Target="/ppt/slides/slide6.xml" Id="Rb2af42ba74794d84" /><Relationship Type="http://schemas.openxmlformats.org/officeDocument/2006/relationships/slide" Target="/ppt/slides/slide7.xml" Id="R567f27053217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d26c144ef4c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fbf9dd2cd4f73" /><Relationship Type="http://schemas.openxmlformats.org/officeDocument/2006/relationships/theme" Target="/ppt/slideMasters/theme/theme1.xml" Id="R037d4830f04846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7fbf9dd2cd4f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35d2786be4b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bcb0e2572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ae6c94bdf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b842d7b29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dd083f42a41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4d6ad44574a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3916b77ec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APARICIO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APARICIO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EK APARICIO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EK APARICIO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