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97d61a8aaa42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99d6bbd713c4c15"/>
  </p:sldMasterIdLst>
  <p:sldIdLst>
    <p:sldId xmlns:r="http://schemas.openxmlformats.org/officeDocument/2006/relationships" id="256" r:id="R2ddca09a2fa64cf8"/>
    <p:sldId xmlns:r="http://schemas.openxmlformats.org/officeDocument/2006/relationships" id="257" r:id="Rf5d3f78ab2cc4ab9"/>
    <p:sldId xmlns:r="http://schemas.openxmlformats.org/officeDocument/2006/relationships" id="258" r:id="R3805037b49814d0c"/>
    <p:sldId xmlns:r="http://schemas.openxmlformats.org/officeDocument/2006/relationships" id="259" r:id="Rcb23768cb021494f"/>
    <p:sldId xmlns:r="http://schemas.openxmlformats.org/officeDocument/2006/relationships" id="260" r:id="R6e2693ddc3bc4125"/>
    <p:sldId xmlns:r="http://schemas.openxmlformats.org/officeDocument/2006/relationships" id="261" r:id="Rbc7bb7bdd23843ac"/>
    <p:sldId xmlns:r="http://schemas.openxmlformats.org/officeDocument/2006/relationships" id="262" r:id="R087e33a7902b47b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9d6bbd713c4c15" /><Relationship Type="http://schemas.openxmlformats.org/officeDocument/2006/relationships/slide" Target="/ppt/slides/slide1.xml" Id="R2ddca09a2fa64cf8" /><Relationship Type="http://schemas.openxmlformats.org/officeDocument/2006/relationships/slide" Target="/ppt/slides/slide2.xml" Id="Rf5d3f78ab2cc4ab9" /><Relationship Type="http://schemas.openxmlformats.org/officeDocument/2006/relationships/slide" Target="/ppt/slides/slide3.xml" Id="R3805037b49814d0c" /><Relationship Type="http://schemas.openxmlformats.org/officeDocument/2006/relationships/slide" Target="/ppt/slides/slide4.xml" Id="Rcb23768cb021494f" /><Relationship Type="http://schemas.openxmlformats.org/officeDocument/2006/relationships/slide" Target="/ppt/slides/slide5.xml" Id="R6e2693ddc3bc4125" /><Relationship Type="http://schemas.openxmlformats.org/officeDocument/2006/relationships/slide" Target="/ppt/slides/slide6.xml" Id="Rbc7bb7bdd23843ac" /><Relationship Type="http://schemas.openxmlformats.org/officeDocument/2006/relationships/slide" Target="/ppt/slides/slide7.xml" Id="R087e33a7902b47b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736952754244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296d4d30984e97" /><Relationship Type="http://schemas.openxmlformats.org/officeDocument/2006/relationships/theme" Target="/ppt/slideMasters/theme/theme1.xml" Id="R0b76b14e38664d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8296d4d30984e9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87d37d565844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61d2f9ef534f8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8d3e2f099d495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4b5be2585a44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567a5c71e04c5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b8ec051401401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b445e2c11f41a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PSGK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PSGK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PSGK INVEST AS ble etablert [år] og holder til i Hagan.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PSGK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PSGK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PSGK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−10 860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20 842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940 853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941 153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PSGK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SVEN-GUNNAR KARLSSON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PSGK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Industriveien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1481 Hagan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924 538 821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PSGK INVEST AS</a:t>
            </a:r>
          </a:p>
        </p:txBody>
      </p:sp>
    </p:spTree>
  </p:cSld>
  <p:clrMapOvr>
    <a:masterClrMapping xmlns:a="http://schemas.openxmlformats.org/drawingml/2006/main"/>
  </p:clrMapOvr>
</p:sld>
</file>