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8dc2430ac4f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ff0b8bf734002"/>
  </p:sldMasterIdLst>
  <p:sldIdLst>
    <p:sldId xmlns:r="http://schemas.openxmlformats.org/officeDocument/2006/relationships" id="256" r:id="Re08b003250404e55"/>
    <p:sldId xmlns:r="http://schemas.openxmlformats.org/officeDocument/2006/relationships" id="257" r:id="Rc65aefbc86af4734"/>
    <p:sldId xmlns:r="http://schemas.openxmlformats.org/officeDocument/2006/relationships" id="258" r:id="R2e6646fe050a42bb"/>
    <p:sldId xmlns:r="http://schemas.openxmlformats.org/officeDocument/2006/relationships" id="259" r:id="R7fcc96615a254e92"/>
    <p:sldId xmlns:r="http://schemas.openxmlformats.org/officeDocument/2006/relationships" id="260" r:id="Rd4748e0896c6422e"/>
    <p:sldId xmlns:r="http://schemas.openxmlformats.org/officeDocument/2006/relationships" id="261" r:id="Rb23bdd46ddd54ba0"/>
    <p:sldId xmlns:r="http://schemas.openxmlformats.org/officeDocument/2006/relationships" id="262" r:id="R9e04027bd68545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ff0b8bf734002" /><Relationship Type="http://schemas.openxmlformats.org/officeDocument/2006/relationships/slide" Target="/ppt/slides/slide1.xml" Id="Re08b003250404e55" /><Relationship Type="http://schemas.openxmlformats.org/officeDocument/2006/relationships/slide" Target="/ppt/slides/slide2.xml" Id="Rc65aefbc86af4734" /><Relationship Type="http://schemas.openxmlformats.org/officeDocument/2006/relationships/slide" Target="/ppt/slides/slide3.xml" Id="R2e6646fe050a42bb" /><Relationship Type="http://schemas.openxmlformats.org/officeDocument/2006/relationships/slide" Target="/ppt/slides/slide4.xml" Id="R7fcc96615a254e92" /><Relationship Type="http://schemas.openxmlformats.org/officeDocument/2006/relationships/slide" Target="/ppt/slides/slide5.xml" Id="Rd4748e0896c6422e" /><Relationship Type="http://schemas.openxmlformats.org/officeDocument/2006/relationships/slide" Target="/ppt/slides/slide6.xml" Id="Rb23bdd46ddd54ba0" /><Relationship Type="http://schemas.openxmlformats.org/officeDocument/2006/relationships/slide" Target="/ppt/slides/slide7.xml" Id="R9e04027bd68545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a550968b0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84dfbd7ec45b4" /><Relationship Type="http://schemas.openxmlformats.org/officeDocument/2006/relationships/theme" Target="/ppt/slideMasters/theme/theme1.xml" Id="Rde856d9713e2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84dfbd7ec45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7f7ee0437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7b42666f0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531ea1b2b4b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22e4b544f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bd0eb4d374b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4a68940d049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c199ed3f4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JENKINSON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JENKINSON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JENKINSON LUKE CRESWICK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924 630 639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