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cd5a325b2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a8ca79f084150"/>
  </p:sldMasterIdLst>
  <p:sldIdLst>
    <p:sldId xmlns:r="http://schemas.openxmlformats.org/officeDocument/2006/relationships" id="256" r:id="Ra324ec3c21834101"/>
    <p:sldId xmlns:r="http://schemas.openxmlformats.org/officeDocument/2006/relationships" id="257" r:id="R70e1559663584663"/>
    <p:sldId xmlns:r="http://schemas.openxmlformats.org/officeDocument/2006/relationships" id="258" r:id="Re4a780eed4f54d09"/>
    <p:sldId xmlns:r="http://schemas.openxmlformats.org/officeDocument/2006/relationships" id="259" r:id="R0b87a06391c54ed4"/>
    <p:sldId xmlns:r="http://schemas.openxmlformats.org/officeDocument/2006/relationships" id="260" r:id="R25b39641855e4b0c"/>
    <p:sldId xmlns:r="http://schemas.openxmlformats.org/officeDocument/2006/relationships" id="261" r:id="Rcfaae0763dde4529"/>
    <p:sldId xmlns:r="http://schemas.openxmlformats.org/officeDocument/2006/relationships" id="262" r:id="Re48f188360b4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a8ca79f084150" /><Relationship Type="http://schemas.openxmlformats.org/officeDocument/2006/relationships/slide" Target="/ppt/slides/slide1.xml" Id="Ra324ec3c21834101" /><Relationship Type="http://schemas.openxmlformats.org/officeDocument/2006/relationships/slide" Target="/ppt/slides/slide2.xml" Id="R70e1559663584663" /><Relationship Type="http://schemas.openxmlformats.org/officeDocument/2006/relationships/slide" Target="/ppt/slides/slide3.xml" Id="Re4a780eed4f54d09" /><Relationship Type="http://schemas.openxmlformats.org/officeDocument/2006/relationships/slide" Target="/ppt/slides/slide4.xml" Id="R0b87a06391c54ed4" /><Relationship Type="http://schemas.openxmlformats.org/officeDocument/2006/relationships/slide" Target="/ppt/slides/slide5.xml" Id="R25b39641855e4b0c" /><Relationship Type="http://schemas.openxmlformats.org/officeDocument/2006/relationships/slide" Target="/ppt/slides/slide6.xml" Id="Rcfaae0763dde4529" /><Relationship Type="http://schemas.openxmlformats.org/officeDocument/2006/relationships/slide" Target="/ppt/slides/slide7.xml" Id="Re48f188360b4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b3200f070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6f124f7624e8c" /><Relationship Type="http://schemas.openxmlformats.org/officeDocument/2006/relationships/theme" Target="/ppt/slideMasters/theme/theme1.xml" Id="R6cdcbbfc8a234e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6f124f762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811bafb5d45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35d7f8194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fe04b2057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845dec3f3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9bb3d4934b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9b8a395204d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39562ea95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EIWA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35 757 158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783 574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ADEBELL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LINOVE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Norevegen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924 674 806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EIWA AS</a:t>
            </a:r>
          </a:p>
        </p:txBody>
      </p:sp>
    </p:spTree>
  </p:cSld>
  <p:clrMapOvr>
    <a:masterClrMapping xmlns:a="http://schemas.openxmlformats.org/drawingml/2006/main"/>
  </p:clrMapOvr>
</p:sld>
</file>