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380f640c3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8d722d701b4216"/>
  </p:sldMasterIdLst>
  <p:sldIdLst>
    <p:sldId xmlns:r="http://schemas.openxmlformats.org/officeDocument/2006/relationships" id="256" r:id="Rae337390ec4a4957"/>
    <p:sldId xmlns:r="http://schemas.openxmlformats.org/officeDocument/2006/relationships" id="257" r:id="R525f1dec39ec4381"/>
    <p:sldId xmlns:r="http://schemas.openxmlformats.org/officeDocument/2006/relationships" id="258" r:id="Rf3d4266e730f4b55"/>
    <p:sldId xmlns:r="http://schemas.openxmlformats.org/officeDocument/2006/relationships" id="259" r:id="R8d82de6d60824320"/>
    <p:sldId xmlns:r="http://schemas.openxmlformats.org/officeDocument/2006/relationships" id="260" r:id="Rc2afb7ddf4b9447e"/>
    <p:sldId xmlns:r="http://schemas.openxmlformats.org/officeDocument/2006/relationships" id="261" r:id="R4cb7a2b3d653438a"/>
    <p:sldId xmlns:r="http://schemas.openxmlformats.org/officeDocument/2006/relationships" id="262" r:id="R5412e575169f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d722d701b4216" /><Relationship Type="http://schemas.openxmlformats.org/officeDocument/2006/relationships/slide" Target="/ppt/slides/slide1.xml" Id="Rae337390ec4a4957" /><Relationship Type="http://schemas.openxmlformats.org/officeDocument/2006/relationships/slide" Target="/ppt/slides/slide2.xml" Id="R525f1dec39ec4381" /><Relationship Type="http://schemas.openxmlformats.org/officeDocument/2006/relationships/slide" Target="/ppt/slides/slide3.xml" Id="Rf3d4266e730f4b55" /><Relationship Type="http://schemas.openxmlformats.org/officeDocument/2006/relationships/slide" Target="/ppt/slides/slide4.xml" Id="R8d82de6d60824320" /><Relationship Type="http://schemas.openxmlformats.org/officeDocument/2006/relationships/slide" Target="/ppt/slides/slide5.xml" Id="Rc2afb7ddf4b9447e" /><Relationship Type="http://schemas.openxmlformats.org/officeDocument/2006/relationships/slide" Target="/ppt/slides/slide6.xml" Id="R4cb7a2b3d653438a" /><Relationship Type="http://schemas.openxmlformats.org/officeDocument/2006/relationships/slide" Target="/ppt/slides/slide7.xml" Id="R5412e575169f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11794500a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3e8e04a3b4535" /><Relationship Type="http://schemas.openxmlformats.org/officeDocument/2006/relationships/theme" Target="/ppt/slideMasters/theme/theme1.xml" Id="Rcb3b2262b47b4f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3e8e04a3b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b6c0fe1d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de3d9c31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6b51bd41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f865a7ef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fea808104f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17bd6d13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13cfaf94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