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799422aefd42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2580890b584de7"/>
  </p:sldMasterIdLst>
  <p:sldIdLst>
    <p:sldId xmlns:r="http://schemas.openxmlformats.org/officeDocument/2006/relationships" id="256" r:id="R1e20189c9e0d419b"/>
    <p:sldId xmlns:r="http://schemas.openxmlformats.org/officeDocument/2006/relationships" id="257" r:id="Reea286c5fae14774"/>
    <p:sldId xmlns:r="http://schemas.openxmlformats.org/officeDocument/2006/relationships" id="258" r:id="Rcb69b8f733044fca"/>
    <p:sldId xmlns:r="http://schemas.openxmlformats.org/officeDocument/2006/relationships" id="259" r:id="R43fdf330065546b5"/>
    <p:sldId xmlns:r="http://schemas.openxmlformats.org/officeDocument/2006/relationships" id="260" r:id="R005a0406c37645f8"/>
    <p:sldId xmlns:r="http://schemas.openxmlformats.org/officeDocument/2006/relationships" id="261" r:id="Rc7b75e183ea943f2"/>
    <p:sldId xmlns:r="http://schemas.openxmlformats.org/officeDocument/2006/relationships" id="262" r:id="R1c9a14eb68d249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580890b584de7" /><Relationship Type="http://schemas.openxmlformats.org/officeDocument/2006/relationships/slide" Target="/ppt/slides/slide1.xml" Id="R1e20189c9e0d419b" /><Relationship Type="http://schemas.openxmlformats.org/officeDocument/2006/relationships/slide" Target="/ppt/slides/slide2.xml" Id="Reea286c5fae14774" /><Relationship Type="http://schemas.openxmlformats.org/officeDocument/2006/relationships/slide" Target="/ppt/slides/slide3.xml" Id="Rcb69b8f733044fca" /><Relationship Type="http://schemas.openxmlformats.org/officeDocument/2006/relationships/slide" Target="/ppt/slides/slide4.xml" Id="R43fdf330065546b5" /><Relationship Type="http://schemas.openxmlformats.org/officeDocument/2006/relationships/slide" Target="/ppt/slides/slide5.xml" Id="R005a0406c37645f8" /><Relationship Type="http://schemas.openxmlformats.org/officeDocument/2006/relationships/slide" Target="/ppt/slides/slide6.xml" Id="Rc7b75e183ea943f2" /><Relationship Type="http://schemas.openxmlformats.org/officeDocument/2006/relationships/slide" Target="/ppt/slides/slide7.xml" Id="R1c9a14eb68d249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03c1361294d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de39670c740bb" /><Relationship Type="http://schemas.openxmlformats.org/officeDocument/2006/relationships/theme" Target="/ppt/slideMasters/theme/theme1.xml" Id="Raacd9084c8624d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4de39670c740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dd5fd67194a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e1ca1016449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e1a28479a44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bde1e54b3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f4ab455124f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6c077265a48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549f83cb1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OPLAND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OPLAND MASKIN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12 372 940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4 997 460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6 784 063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GJERVAN OPLAND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Hølondvegen 321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