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55ed2f88024d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659815c3db425f"/>
  </p:sldMasterIdLst>
  <p:sldIdLst>
    <p:sldId xmlns:r="http://schemas.openxmlformats.org/officeDocument/2006/relationships" id="256" r:id="R679b946b80e04389"/>
    <p:sldId xmlns:r="http://schemas.openxmlformats.org/officeDocument/2006/relationships" id="257" r:id="R8c30e289b53d432b"/>
    <p:sldId xmlns:r="http://schemas.openxmlformats.org/officeDocument/2006/relationships" id="258" r:id="R535f837e2db24b89"/>
    <p:sldId xmlns:r="http://schemas.openxmlformats.org/officeDocument/2006/relationships" id="259" r:id="Rc3ac68ecbae74b9a"/>
    <p:sldId xmlns:r="http://schemas.openxmlformats.org/officeDocument/2006/relationships" id="260" r:id="Rb39b0df894074b97"/>
    <p:sldId xmlns:r="http://schemas.openxmlformats.org/officeDocument/2006/relationships" id="261" r:id="Rfbf9e2162e484a72"/>
    <p:sldId xmlns:r="http://schemas.openxmlformats.org/officeDocument/2006/relationships" id="262" r:id="Rd3822f8ec0074b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659815c3db425f" /><Relationship Type="http://schemas.openxmlformats.org/officeDocument/2006/relationships/slide" Target="/ppt/slides/slide1.xml" Id="R679b946b80e04389" /><Relationship Type="http://schemas.openxmlformats.org/officeDocument/2006/relationships/slide" Target="/ppt/slides/slide2.xml" Id="R8c30e289b53d432b" /><Relationship Type="http://schemas.openxmlformats.org/officeDocument/2006/relationships/slide" Target="/ppt/slides/slide3.xml" Id="R535f837e2db24b89" /><Relationship Type="http://schemas.openxmlformats.org/officeDocument/2006/relationships/slide" Target="/ppt/slides/slide4.xml" Id="Rc3ac68ecbae74b9a" /><Relationship Type="http://schemas.openxmlformats.org/officeDocument/2006/relationships/slide" Target="/ppt/slides/slide5.xml" Id="Rb39b0df894074b97" /><Relationship Type="http://schemas.openxmlformats.org/officeDocument/2006/relationships/slide" Target="/ppt/slides/slide6.xml" Id="Rfbf9e2162e484a72" /><Relationship Type="http://schemas.openxmlformats.org/officeDocument/2006/relationships/slide" Target="/ppt/slides/slide7.xml" Id="Rd3822f8ec0074b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735465941c4d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10ad4cec244c1b" /><Relationship Type="http://schemas.openxmlformats.org/officeDocument/2006/relationships/theme" Target="/ppt/slideMasters/theme/theme1.xml" Id="R3443b72d16654f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10ad4cec244c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fba531f6d246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525472d98d42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3264ade79b44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64b7434d4c43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40e31c450747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03a41255f14b8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421851543d48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NOMIS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NOMIS AS ble etablert [år] og holder til i Bø I Vesterålen.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86 702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67 215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4 718 470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4 765 354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SIMON PEDERSEN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NOMIS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Simon Pedersen, Bøveien 480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8470 Bø I Vesterålen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924 868 821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NOMIS AS</a:t>
            </a:r>
          </a:p>
        </p:txBody>
      </p:sp>
    </p:spTree>
  </p:cSld>
  <p:clrMapOvr>
    <a:masterClrMapping xmlns:a="http://schemas.openxmlformats.org/drawingml/2006/main"/>
  </p:clrMapOvr>
</p:sld>
</file>