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268658257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56c130d0e4c0d"/>
  </p:sldMasterIdLst>
  <p:sldIdLst>
    <p:sldId xmlns:r="http://schemas.openxmlformats.org/officeDocument/2006/relationships" id="256" r:id="R686ca3c3835147c7"/>
    <p:sldId xmlns:r="http://schemas.openxmlformats.org/officeDocument/2006/relationships" id="257" r:id="Rf0cb97c83f1e46ee"/>
    <p:sldId xmlns:r="http://schemas.openxmlformats.org/officeDocument/2006/relationships" id="258" r:id="R4ea1d0bed5e7451a"/>
    <p:sldId xmlns:r="http://schemas.openxmlformats.org/officeDocument/2006/relationships" id="259" r:id="R25e30a49287b4fe4"/>
    <p:sldId xmlns:r="http://schemas.openxmlformats.org/officeDocument/2006/relationships" id="260" r:id="Rd85872168b974fc4"/>
    <p:sldId xmlns:r="http://schemas.openxmlformats.org/officeDocument/2006/relationships" id="261" r:id="Rd0a4d1e3ae1f41b4"/>
    <p:sldId xmlns:r="http://schemas.openxmlformats.org/officeDocument/2006/relationships" id="262" r:id="R3d1c69636316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56c130d0e4c0d" /><Relationship Type="http://schemas.openxmlformats.org/officeDocument/2006/relationships/slide" Target="/ppt/slides/slide1.xml" Id="R686ca3c3835147c7" /><Relationship Type="http://schemas.openxmlformats.org/officeDocument/2006/relationships/slide" Target="/ppt/slides/slide2.xml" Id="Rf0cb97c83f1e46ee" /><Relationship Type="http://schemas.openxmlformats.org/officeDocument/2006/relationships/slide" Target="/ppt/slides/slide3.xml" Id="R4ea1d0bed5e7451a" /><Relationship Type="http://schemas.openxmlformats.org/officeDocument/2006/relationships/slide" Target="/ppt/slides/slide4.xml" Id="R25e30a49287b4fe4" /><Relationship Type="http://schemas.openxmlformats.org/officeDocument/2006/relationships/slide" Target="/ppt/slides/slide5.xml" Id="Rd85872168b974fc4" /><Relationship Type="http://schemas.openxmlformats.org/officeDocument/2006/relationships/slide" Target="/ppt/slides/slide6.xml" Id="Rd0a4d1e3ae1f41b4" /><Relationship Type="http://schemas.openxmlformats.org/officeDocument/2006/relationships/slide" Target="/ppt/slides/slide7.xml" Id="R3d1c69636316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bf43df48d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67ae7bc34fd5" /><Relationship Type="http://schemas.openxmlformats.org/officeDocument/2006/relationships/theme" Target="/ppt/slideMasters/theme/theme1.xml" Id="Rbd50d440a920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f67ae7bc3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b4aebf39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6a3734986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1754f7d9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f6a79e8a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56e4279d2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09c95a4f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ca36e202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