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bf182b8aa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e29744a8e48fc"/>
  </p:sldMasterIdLst>
  <p:sldIdLst>
    <p:sldId xmlns:r="http://schemas.openxmlformats.org/officeDocument/2006/relationships" id="256" r:id="R889c0458c1ac41b2"/>
    <p:sldId xmlns:r="http://schemas.openxmlformats.org/officeDocument/2006/relationships" id="257" r:id="R2546c39212bf4f30"/>
    <p:sldId xmlns:r="http://schemas.openxmlformats.org/officeDocument/2006/relationships" id="258" r:id="R0a300f2e72264c55"/>
    <p:sldId xmlns:r="http://schemas.openxmlformats.org/officeDocument/2006/relationships" id="259" r:id="R56d66f4e410a49ab"/>
    <p:sldId xmlns:r="http://schemas.openxmlformats.org/officeDocument/2006/relationships" id="260" r:id="Rd73e4eb019e84a8b"/>
    <p:sldId xmlns:r="http://schemas.openxmlformats.org/officeDocument/2006/relationships" id="261" r:id="R8052b8c916324f1b"/>
    <p:sldId xmlns:r="http://schemas.openxmlformats.org/officeDocument/2006/relationships" id="262" r:id="R615436cd1c6b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e29744a8e48fc" /><Relationship Type="http://schemas.openxmlformats.org/officeDocument/2006/relationships/slide" Target="/ppt/slides/slide1.xml" Id="R889c0458c1ac41b2" /><Relationship Type="http://schemas.openxmlformats.org/officeDocument/2006/relationships/slide" Target="/ppt/slides/slide2.xml" Id="R2546c39212bf4f30" /><Relationship Type="http://schemas.openxmlformats.org/officeDocument/2006/relationships/slide" Target="/ppt/slides/slide3.xml" Id="R0a300f2e72264c55" /><Relationship Type="http://schemas.openxmlformats.org/officeDocument/2006/relationships/slide" Target="/ppt/slides/slide4.xml" Id="R56d66f4e410a49ab" /><Relationship Type="http://schemas.openxmlformats.org/officeDocument/2006/relationships/slide" Target="/ppt/slides/slide5.xml" Id="Rd73e4eb019e84a8b" /><Relationship Type="http://schemas.openxmlformats.org/officeDocument/2006/relationships/slide" Target="/ppt/slides/slide6.xml" Id="R8052b8c916324f1b" /><Relationship Type="http://schemas.openxmlformats.org/officeDocument/2006/relationships/slide" Target="/ppt/slides/slide7.xml" Id="R615436cd1c6b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2772f228f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ce87a4f74a66" /><Relationship Type="http://schemas.openxmlformats.org/officeDocument/2006/relationships/theme" Target="/ppt/slideMasters/theme/theme1.xml" Id="R773051d7a67e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1ce87a4f7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5f68bb565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82badd3ee49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9449b7fc545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5695a2d10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0d983ec6f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a5f65c97a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d77d21a5c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