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b44b74a34d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c6dd85c5f4c68"/>
  </p:sldMasterIdLst>
  <p:sldIdLst>
    <p:sldId xmlns:r="http://schemas.openxmlformats.org/officeDocument/2006/relationships" id="256" r:id="Rb39fdd5ada7c484e"/>
    <p:sldId xmlns:r="http://schemas.openxmlformats.org/officeDocument/2006/relationships" id="257" r:id="R874c153513f24503"/>
    <p:sldId xmlns:r="http://schemas.openxmlformats.org/officeDocument/2006/relationships" id="258" r:id="R2c7ebeb272044c94"/>
    <p:sldId xmlns:r="http://schemas.openxmlformats.org/officeDocument/2006/relationships" id="259" r:id="Ra52eb5a7a34d4fb4"/>
    <p:sldId xmlns:r="http://schemas.openxmlformats.org/officeDocument/2006/relationships" id="260" r:id="R332339db287748bf"/>
    <p:sldId xmlns:r="http://schemas.openxmlformats.org/officeDocument/2006/relationships" id="261" r:id="Rf373ebc2e54a4587"/>
    <p:sldId xmlns:r="http://schemas.openxmlformats.org/officeDocument/2006/relationships" id="262" r:id="Ra54618f06873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c6dd85c5f4c68" /><Relationship Type="http://schemas.openxmlformats.org/officeDocument/2006/relationships/slide" Target="/ppt/slides/slide1.xml" Id="Rb39fdd5ada7c484e" /><Relationship Type="http://schemas.openxmlformats.org/officeDocument/2006/relationships/slide" Target="/ppt/slides/slide2.xml" Id="R874c153513f24503" /><Relationship Type="http://schemas.openxmlformats.org/officeDocument/2006/relationships/slide" Target="/ppt/slides/slide3.xml" Id="R2c7ebeb272044c94" /><Relationship Type="http://schemas.openxmlformats.org/officeDocument/2006/relationships/slide" Target="/ppt/slides/slide4.xml" Id="Ra52eb5a7a34d4fb4" /><Relationship Type="http://schemas.openxmlformats.org/officeDocument/2006/relationships/slide" Target="/ppt/slides/slide5.xml" Id="R332339db287748bf" /><Relationship Type="http://schemas.openxmlformats.org/officeDocument/2006/relationships/slide" Target="/ppt/slides/slide6.xml" Id="Rf373ebc2e54a4587" /><Relationship Type="http://schemas.openxmlformats.org/officeDocument/2006/relationships/slide" Target="/ppt/slides/slide7.xml" Id="Ra54618f06873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8b5843e82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b3e3dc292447d" /><Relationship Type="http://schemas.openxmlformats.org/officeDocument/2006/relationships/theme" Target="/ppt/slideMasters/theme/theme1.xml" Id="Ra43a4cc6bd9b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b3e3dc292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4d76a368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d83a0f95e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727bacc0348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f117909bf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84cedc91c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41692ca2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289048ce3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