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6cf7d8cef042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6cfe0258294c6a"/>
  </p:sldMasterIdLst>
  <p:sldIdLst>
    <p:sldId xmlns:r="http://schemas.openxmlformats.org/officeDocument/2006/relationships" id="256" r:id="R344db20f40ae4ed8"/>
    <p:sldId xmlns:r="http://schemas.openxmlformats.org/officeDocument/2006/relationships" id="257" r:id="R2d498cfb942d479e"/>
    <p:sldId xmlns:r="http://schemas.openxmlformats.org/officeDocument/2006/relationships" id="258" r:id="R327ba92b6ae34e73"/>
    <p:sldId xmlns:r="http://schemas.openxmlformats.org/officeDocument/2006/relationships" id="259" r:id="R119ba96947794dc0"/>
    <p:sldId xmlns:r="http://schemas.openxmlformats.org/officeDocument/2006/relationships" id="260" r:id="Reac1ff43b2bf43d0"/>
    <p:sldId xmlns:r="http://schemas.openxmlformats.org/officeDocument/2006/relationships" id="261" r:id="Re34578e03cfa478a"/>
    <p:sldId xmlns:r="http://schemas.openxmlformats.org/officeDocument/2006/relationships" id="262" r:id="R8b58f5fcdc9140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6cfe0258294c6a" /><Relationship Type="http://schemas.openxmlformats.org/officeDocument/2006/relationships/slide" Target="/ppt/slides/slide1.xml" Id="R344db20f40ae4ed8" /><Relationship Type="http://schemas.openxmlformats.org/officeDocument/2006/relationships/slide" Target="/ppt/slides/slide2.xml" Id="R2d498cfb942d479e" /><Relationship Type="http://schemas.openxmlformats.org/officeDocument/2006/relationships/slide" Target="/ppt/slides/slide3.xml" Id="R327ba92b6ae34e73" /><Relationship Type="http://schemas.openxmlformats.org/officeDocument/2006/relationships/slide" Target="/ppt/slides/slide4.xml" Id="R119ba96947794dc0" /><Relationship Type="http://schemas.openxmlformats.org/officeDocument/2006/relationships/slide" Target="/ppt/slides/slide5.xml" Id="Reac1ff43b2bf43d0" /><Relationship Type="http://schemas.openxmlformats.org/officeDocument/2006/relationships/slide" Target="/ppt/slides/slide6.xml" Id="Re34578e03cfa478a" /><Relationship Type="http://schemas.openxmlformats.org/officeDocument/2006/relationships/slide" Target="/ppt/slides/slide7.xml" Id="R8b58f5fcdc9140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4ced9870e444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95bc9bc7d74fef" /><Relationship Type="http://schemas.openxmlformats.org/officeDocument/2006/relationships/theme" Target="/ppt/slideMasters/theme/theme1.xml" Id="R10464bc42f524a0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95bc9bc7d74f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2d1d1b0c547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9d6e86fce4f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a051a5d278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299b8090724d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98d9a20c242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e2114cfb143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a0ef50b7e4d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W. RAUGSTAD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W. RAUGSTAD AS ble etablert [år] og holder til i Mongstad.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3 018 399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17 742 182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20 499 710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RAUGSTAD WILLIAM KNARVIK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Mongstadvegen 1000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5954 Mongstad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924 968 796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W. RAUGSTAD AS</a:t>
            </a:r>
          </a:p>
        </p:txBody>
      </p:sp>
    </p:spTree>
  </p:cSld>
  <p:clrMapOvr>
    <a:masterClrMapping xmlns:a="http://schemas.openxmlformats.org/drawingml/2006/main"/>
  </p:clrMapOvr>
</p:sld>
</file>