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308236d35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dbe16635d24986"/>
  </p:sldMasterIdLst>
  <p:sldIdLst>
    <p:sldId xmlns:r="http://schemas.openxmlformats.org/officeDocument/2006/relationships" id="256" r:id="R829292d8aa2f49a1"/>
    <p:sldId xmlns:r="http://schemas.openxmlformats.org/officeDocument/2006/relationships" id="257" r:id="Rbafa1dff302242e5"/>
    <p:sldId xmlns:r="http://schemas.openxmlformats.org/officeDocument/2006/relationships" id="258" r:id="Rb5789bf37e96467c"/>
    <p:sldId xmlns:r="http://schemas.openxmlformats.org/officeDocument/2006/relationships" id="259" r:id="R6a123beb3ed54474"/>
    <p:sldId xmlns:r="http://schemas.openxmlformats.org/officeDocument/2006/relationships" id="260" r:id="R8d7b76a8db874e6b"/>
    <p:sldId xmlns:r="http://schemas.openxmlformats.org/officeDocument/2006/relationships" id="261" r:id="R4b6a18e8abe24280"/>
    <p:sldId xmlns:r="http://schemas.openxmlformats.org/officeDocument/2006/relationships" id="262" r:id="R4080009d09ec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be16635d24986" /><Relationship Type="http://schemas.openxmlformats.org/officeDocument/2006/relationships/slide" Target="/ppt/slides/slide1.xml" Id="R829292d8aa2f49a1" /><Relationship Type="http://schemas.openxmlformats.org/officeDocument/2006/relationships/slide" Target="/ppt/slides/slide2.xml" Id="Rbafa1dff302242e5" /><Relationship Type="http://schemas.openxmlformats.org/officeDocument/2006/relationships/slide" Target="/ppt/slides/slide3.xml" Id="Rb5789bf37e96467c" /><Relationship Type="http://schemas.openxmlformats.org/officeDocument/2006/relationships/slide" Target="/ppt/slides/slide4.xml" Id="R6a123beb3ed54474" /><Relationship Type="http://schemas.openxmlformats.org/officeDocument/2006/relationships/slide" Target="/ppt/slides/slide5.xml" Id="R8d7b76a8db874e6b" /><Relationship Type="http://schemas.openxmlformats.org/officeDocument/2006/relationships/slide" Target="/ppt/slides/slide6.xml" Id="R4b6a18e8abe24280" /><Relationship Type="http://schemas.openxmlformats.org/officeDocument/2006/relationships/slide" Target="/ppt/slides/slide7.xml" Id="R4080009d09ec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e00ecd8db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3c105cdc74605" /><Relationship Type="http://schemas.openxmlformats.org/officeDocument/2006/relationships/theme" Target="/ppt/slideMasters/theme/theme1.xml" Id="R1805b421ec66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43c105cdc746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8f870445141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f7b8d6da46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01000bf0e47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22bd03b12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c9a709d5c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50797c8ea4b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2cd8e931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