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4361e7a5644a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a990ef68604b42"/>
  </p:sldMasterIdLst>
  <p:sldIdLst>
    <p:sldId xmlns:r="http://schemas.openxmlformats.org/officeDocument/2006/relationships" id="256" r:id="R0f277891f208492e"/>
    <p:sldId xmlns:r="http://schemas.openxmlformats.org/officeDocument/2006/relationships" id="257" r:id="R68fb7ee22d7642b4"/>
    <p:sldId xmlns:r="http://schemas.openxmlformats.org/officeDocument/2006/relationships" id="258" r:id="Ra796c0fd71054fad"/>
    <p:sldId xmlns:r="http://schemas.openxmlformats.org/officeDocument/2006/relationships" id="259" r:id="R4b6ab63875cc4e1b"/>
    <p:sldId xmlns:r="http://schemas.openxmlformats.org/officeDocument/2006/relationships" id="260" r:id="Rae0ec7b5f61f4f58"/>
    <p:sldId xmlns:r="http://schemas.openxmlformats.org/officeDocument/2006/relationships" id="261" r:id="R6e09f5a10b6c49f9"/>
    <p:sldId xmlns:r="http://schemas.openxmlformats.org/officeDocument/2006/relationships" id="262" r:id="R9067ebaef7f249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a990ef68604b42" /><Relationship Type="http://schemas.openxmlformats.org/officeDocument/2006/relationships/slide" Target="/ppt/slides/slide1.xml" Id="R0f277891f208492e" /><Relationship Type="http://schemas.openxmlformats.org/officeDocument/2006/relationships/slide" Target="/ppt/slides/slide2.xml" Id="R68fb7ee22d7642b4" /><Relationship Type="http://schemas.openxmlformats.org/officeDocument/2006/relationships/slide" Target="/ppt/slides/slide3.xml" Id="Ra796c0fd71054fad" /><Relationship Type="http://schemas.openxmlformats.org/officeDocument/2006/relationships/slide" Target="/ppt/slides/slide4.xml" Id="R4b6ab63875cc4e1b" /><Relationship Type="http://schemas.openxmlformats.org/officeDocument/2006/relationships/slide" Target="/ppt/slides/slide5.xml" Id="Rae0ec7b5f61f4f58" /><Relationship Type="http://schemas.openxmlformats.org/officeDocument/2006/relationships/slide" Target="/ppt/slides/slide6.xml" Id="R6e09f5a10b6c49f9" /><Relationship Type="http://schemas.openxmlformats.org/officeDocument/2006/relationships/slide" Target="/ppt/slides/slide7.xml" Id="R9067ebaef7f249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f6d70ffb7846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cae8ca2e84c0f" /><Relationship Type="http://schemas.openxmlformats.org/officeDocument/2006/relationships/theme" Target="/ppt/slideMasters/theme/theme1.xml" Id="Rd937c4c742614f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0cae8ca2e84c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0741d6e7545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b820fa54c43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0dd70d9dd4f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44d22435445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6596ee3cd40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b90b149464a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1d306177346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THUJA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THUJA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5 595 191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14 568 915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32 870 860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LINDBAK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Hauanåsen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3213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925 025 321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