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08243ff5db48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c0a7a7c36e475e"/>
  </p:sldMasterIdLst>
  <p:sldIdLst>
    <p:sldId xmlns:r="http://schemas.openxmlformats.org/officeDocument/2006/relationships" id="256" r:id="R4b9b4d602d0f42e5"/>
    <p:sldId xmlns:r="http://schemas.openxmlformats.org/officeDocument/2006/relationships" id="257" r:id="R60136b54a9bf4b6c"/>
    <p:sldId xmlns:r="http://schemas.openxmlformats.org/officeDocument/2006/relationships" id="258" r:id="R2f2428a62d154036"/>
    <p:sldId xmlns:r="http://schemas.openxmlformats.org/officeDocument/2006/relationships" id="259" r:id="R0fc50380c4f6445c"/>
    <p:sldId xmlns:r="http://schemas.openxmlformats.org/officeDocument/2006/relationships" id="260" r:id="Rf9a8c6a448374186"/>
    <p:sldId xmlns:r="http://schemas.openxmlformats.org/officeDocument/2006/relationships" id="261" r:id="R787f6d74a2e046a5"/>
    <p:sldId xmlns:r="http://schemas.openxmlformats.org/officeDocument/2006/relationships" id="262" r:id="R4655e56187f543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c0a7a7c36e475e" /><Relationship Type="http://schemas.openxmlformats.org/officeDocument/2006/relationships/slide" Target="/ppt/slides/slide1.xml" Id="R4b9b4d602d0f42e5" /><Relationship Type="http://schemas.openxmlformats.org/officeDocument/2006/relationships/slide" Target="/ppt/slides/slide2.xml" Id="R60136b54a9bf4b6c" /><Relationship Type="http://schemas.openxmlformats.org/officeDocument/2006/relationships/slide" Target="/ppt/slides/slide3.xml" Id="R2f2428a62d154036" /><Relationship Type="http://schemas.openxmlformats.org/officeDocument/2006/relationships/slide" Target="/ppt/slides/slide4.xml" Id="R0fc50380c4f6445c" /><Relationship Type="http://schemas.openxmlformats.org/officeDocument/2006/relationships/slide" Target="/ppt/slides/slide5.xml" Id="Rf9a8c6a448374186" /><Relationship Type="http://schemas.openxmlformats.org/officeDocument/2006/relationships/slide" Target="/ppt/slides/slide6.xml" Id="R787f6d74a2e046a5" /><Relationship Type="http://schemas.openxmlformats.org/officeDocument/2006/relationships/slide" Target="/ppt/slides/slide7.xml" Id="R4655e56187f543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e09d9417e47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35f333fa64f48" /><Relationship Type="http://schemas.openxmlformats.org/officeDocument/2006/relationships/theme" Target="/ppt/slideMasters/theme/theme1.xml" Id="R404acae21a1a4d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a35f333fa64f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0767e021d41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21a772c2e42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0dbbb0e154f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224c44c5142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2411bd8634f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ff3c1bde348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6bb6b95ca4a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JK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JK BIL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−198 207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12 192 262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66 604 928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86 082 703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INVESTERING III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INVESTERING IV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INVESTERING V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Diktervegen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925 082 708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 BIL AS</a:t>
            </a:r>
          </a:p>
        </p:txBody>
      </p:sp>
    </p:spTree>
  </p:cSld>
  <p:clrMapOvr>
    <a:masterClrMapping xmlns:a="http://schemas.openxmlformats.org/drawingml/2006/main"/>
  </p:clrMapOvr>
</p:sld>
</file>