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61198a2c214a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c39faacae846d1"/>
  </p:sldMasterIdLst>
  <p:sldIdLst>
    <p:sldId xmlns:r="http://schemas.openxmlformats.org/officeDocument/2006/relationships" id="256" r:id="Ra6cf118fbdb44956"/>
    <p:sldId xmlns:r="http://schemas.openxmlformats.org/officeDocument/2006/relationships" id="257" r:id="R66fea4d390d64d8b"/>
    <p:sldId xmlns:r="http://schemas.openxmlformats.org/officeDocument/2006/relationships" id="258" r:id="Rfe8c5f901aa74f7b"/>
    <p:sldId xmlns:r="http://schemas.openxmlformats.org/officeDocument/2006/relationships" id="259" r:id="Rb5dbb380774a4580"/>
    <p:sldId xmlns:r="http://schemas.openxmlformats.org/officeDocument/2006/relationships" id="260" r:id="Rccf71a0a994d48fe"/>
    <p:sldId xmlns:r="http://schemas.openxmlformats.org/officeDocument/2006/relationships" id="261" r:id="R2255ac9f794b4e67"/>
    <p:sldId xmlns:r="http://schemas.openxmlformats.org/officeDocument/2006/relationships" id="262" r:id="R44347f295efd45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c39faacae846d1" /><Relationship Type="http://schemas.openxmlformats.org/officeDocument/2006/relationships/slide" Target="/ppt/slides/slide1.xml" Id="Ra6cf118fbdb44956" /><Relationship Type="http://schemas.openxmlformats.org/officeDocument/2006/relationships/slide" Target="/ppt/slides/slide2.xml" Id="R66fea4d390d64d8b" /><Relationship Type="http://schemas.openxmlformats.org/officeDocument/2006/relationships/slide" Target="/ppt/slides/slide3.xml" Id="Rfe8c5f901aa74f7b" /><Relationship Type="http://schemas.openxmlformats.org/officeDocument/2006/relationships/slide" Target="/ppt/slides/slide4.xml" Id="Rb5dbb380774a4580" /><Relationship Type="http://schemas.openxmlformats.org/officeDocument/2006/relationships/slide" Target="/ppt/slides/slide5.xml" Id="Rccf71a0a994d48fe" /><Relationship Type="http://schemas.openxmlformats.org/officeDocument/2006/relationships/slide" Target="/ppt/slides/slide6.xml" Id="R2255ac9f794b4e67" /><Relationship Type="http://schemas.openxmlformats.org/officeDocument/2006/relationships/slide" Target="/ppt/slides/slide7.xml" Id="R44347f295efd45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792cfdfe194d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04f31879b422f" /><Relationship Type="http://schemas.openxmlformats.org/officeDocument/2006/relationships/theme" Target="/ppt/slideMasters/theme/theme1.xml" Id="R83452db8ad2b43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904f31879b42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33b3f6f2743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bca265a1a4c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22a83fe7b4c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322c6cb2241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784afd48443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a0768770e4a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9ee8f51de47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EJLIS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EJLIS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148 688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231 051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VEEN SILJE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Eiganesveien 95A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4009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925 082 813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