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f79972d49348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2db1b5e3ce4f86"/>
  </p:sldMasterIdLst>
  <p:sldIdLst>
    <p:sldId xmlns:r="http://schemas.openxmlformats.org/officeDocument/2006/relationships" id="256" r:id="R66665dc90b8441a9"/>
    <p:sldId xmlns:r="http://schemas.openxmlformats.org/officeDocument/2006/relationships" id="257" r:id="Rc7a4a194db764610"/>
    <p:sldId xmlns:r="http://schemas.openxmlformats.org/officeDocument/2006/relationships" id="258" r:id="R3cdaeeb7c4284f60"/>
    <p:sldId xmlns:r="http://schemas.openxmlformats.org/officeDocument/2006/relationships" id="259" r:id="Rc091cbefb17041df"/>
    <p:sldId xmlns:r="http://schemas.openxmlformats.org/officeDocument/2006/relationships" id="260" r:id="R889dc18aae404ecc"/>
    <p:sldId xmlns:r="http://schemas.openxmlformats.org/officeDocument/2006/relationships" id="261" r:id="Rb6c66fbe62bb4486"/>
    <p:sldId xmlns:r="http://schemas.openxmlformats.org/officeDocument/2006/relationships" id="262" r:id="R9c126493996e4b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db1b5e3ce4f86" /><Relationship Type="http://schemas.openxmlformats.org/officeDocument/2006/relationships/slide" Target="/ppt/slides/slide1.xml" Id="R66665dc90b8441a9" /><Relationship Type="http://schemas.openxmlformats.org/officeDocument/2006/relationships/slide" Target="/ppt/slides/slide2.xml" Id="Rc7a4a194db764610" /><Relationship Type="http://schemas.openxmlformats.org/officeDocument/2006/relationships/slide" Target="/ppt/slides/slide3.xml" Id="R3cdaeeb7c4284f60" /><Relationship Type="http://schemas.openxmlformats.org/officeDocument/2006/relationships/slide" Target="/ppt/slides/slide4.xml" Id="Rc091cbefb17041df" /><Relationship Type="http://schemas.openxmlformats.org/officeDocument/2006/relationships/slide" Target="/ppt/slides/slide5.xml" Id="R889dc18aae404ecc" /><Relationship Type="http://schemas.openxmlformats.org/officeDocument/2006/relationships/slide" Target="/ppt/slides/slide6.xml" Id="Rb6c66fbe62bb4486" /><Relationship Type="http://schemas.openxmlformats.org/officeDocument/2006/relationships/slide" Target="/ppt/slides/slide7.xml" Id="R9c126493996e4b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b8ee362ad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4bc7ade9d43b1" /><Relationship Type="http://schemas.openxmlformats.org/officeDocument/2006/relationships/theme" Target="/ppt/slideMasters/theme/theme1.xml" Id="R3a5b550e8f9c49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14bc7ade9d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51ac04154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708579de948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623b5fb7943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d029f33104e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13c726df43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ad24e7e9e42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ed7ccc13c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FRØSETH MASKINPARK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MASKINPARK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FRØSETH MASKINPARK AS</a:t>
            </a:r>
          </a:p>
        </p:txBody>
      </p:sp>
    </p:spTree>
  </p:cSld>
  <p:clrMapOvr>
    <a:masterClrMapping xmlns:a="http://schemas.openxmlformats.org/drawingml/2006/main"/>
  </p:clrMapOvr>
</p:sld>
</file>