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751306279745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d11f8878c347c5"/>
  </p:sldMasterIdLst>
  <p:sldIdLst>
    <p:sldId xmlns:r="http://schemas.openxmlformats.org/officeDocument/2006/relationships" id="256" r:id="Rae61d38e335e48f3"/>
    <p:sldId xmlns:r="http://schemas.openxmlformats.org/officeDocument/2006/relationships" id="257" r:id="Rb4045e3ef49445ae"/>
    <p:sldId xmlns:r="http://schemas.openxmlformats.org/officeDocument/2006/relationships" id="258" r:id="R79c9b70c394a4740"/>
    <p:sldId xmlns:r="http://schemas.openxmlformats.org/officeDocument/2006/relationships" id="259" r:id="Rf98c14eab902447b"/>
    <p:sldId xmlns:r="http://schemas.openxmlformats.org/officeDocument/2006/relationships" id="260" r:id="R4271ef424f7640bc"/>
    <p:sldId xmlns:r="http://schemas.openxmlformats.org/officeDocument/2006/relationships" id="261" r:id="R33664eaf04134523"/>
    <p:sldId xmlns:r="http://schemas.openxmlformats.org/officeDocument/2006/relationships" id="262" r:id="R96b07ddc0bcf45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d11f8878c347c5" /><Relationship Type="http://schemas.openxmlformats.org/officeDocument/2006/relationships/slide" Target="/ppt/slides/slide1.xml" Id="Rae61d38e335e48f3" /><Relationship Type="http://schemas.openxmlformats.org/officeDocument/2006/relationships/slide" Target="/ppt/slides/slide2.xml" Id="Rb4045e3ef49445ae" /><Relationship Type="http://schemas.openxmlformats.org/officeDocument/2006/relationships/slide" Target="/ppt/slides/slide3.xml" Id="R79c9b70c394a4740" /><Relationship Type="http://schemas.openxmlformats.org/officeDocument/2006/relationships/slide" Target="/ppt/slides/slide4.xml" Id="Rf98c14eab902447b" /><Relationship Type="http://schemas.openxmlformats.org/officeDocument/2006/relationships/slide" Target="/ppt/slides/slide5.xml" Id="R4271ef424f7640bc" /><Relationship Type="http://schemas.openxmlformats.org/officeDocument/2006/relationships/slide" Target="/ppt/slides/slide6.xml" Id="R33664eaf04134523" /><Relationship Type="http://schemas.openxmlformats.org/officeDocument/2006/relationships/slide" Target="/ppt/slides/slide7.xml" Id="R96b07ddc0bcf45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42462849044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d2fa145d94664" /><Relationship Type="http://schemas.openxmlformats.org/officeDocument/2006/relationships/theme" Target="/ppt/slideMasters/theme/theme1.xml" Id="R8d75a4219a3647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ed2fa145d9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a190bda8e49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4d3e2557a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744bc862a49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c7284b418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3c0c8817a4c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03bb9b7e04e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6c483b93c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