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c7a9ec17ea49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8a821b03147e0"/>
  </p:sldMasterIdLst>
  <p:sldIdLst>
    <p:sldId xmlns:r="http://schemas.openxmlformats.org/officeDocument/2006/relationships" id="256" r:id="Rcba3728384894fca"/>
    <p:sldId xmlns:r="http://schemas.openxmlformats.org/officeDocument/2006/relationships" id="257" r:id="R5259a24111744347"/>
    <p:sldId xmlns:r="http://schemas.openxmlformats.org/officeDocument/2006/relationships" id="258" r:id="R21eece9b0fac4c55"/>
    <p:sldId xmlns:r="http://schemas.openxmlformats.org/officeDocument/2006/relationships" id="259" r:id="Rae024fe0be0e4f00"/>
    <p:sldId xmlns:r="http://schemas.openxmlformats.org/officeDocument/2006/relationships" id="260" r:id="R058839669c69460a"/>
    <p:sldId xmlns:r="http://schemas.openxmlformats.org/officeDocument/2006/relationships" id="261" r:id="Re809a828af8b4405"/>
    <p:sldId xmlns:r="http://schemas.openxmlformats.org/officeDocument/2006/relationships" id="262" r:id="R89576c0370e1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8a821b03147e0" /><Relationship Type="http://schemas.openxmlformats.org/officeDocument/2006/relationships/slide" Target="/ppt/slides/slide1.xml" Id="Rcba3728384894fca" /><Relationship Type="http://schemas.openxmlformats.org/officeDocument/2006/relationships/slide" Target="/ppt/slides/slide2.xml" Id="R5259a24111744347" /><Relationship Type="http://schemas.openxmlformats.org/officeDocument/2006/relationships/slide" Target="/ppt/slides/slide3.xml" Id="R21eece9b0fac4c55" /><Relationship Type="http://schemas.openxmlformats.org/officeDocument/2006/relationships/slide" Target="/ppt/slides/slide4.xml" Id="Rae024fe0be0e4f00" /><Relationship Type="http://schemas.openxmlformats.org/officeDocument/2006/relationships/slide" Target="/ppt/slides/slide5.xml" Id="R058839669c69460a" /><Relationship Type="http://schemas.openxmlformats.org/officeDocument/2006/relationships/slide" Target="/ppt/slides/slide6.xml" Id="Re809a828af8b4405" /><Relationship Type="http://schemas.openxmlformats.org/officeDocument/2006/relationships/slide" Target="/ppt/slides/slide7.xml" Id="R89576c0370e1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edf61a604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26e0460cf4294" /><Relationship Type="http://schemas.openxmlformats.org/officeDocument/2006/relationships/theme" Target="/ppt/slideMasters/theme/theme1.xml" Id="R5a99634c0744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26e0460cf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e471d98c8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66f445e05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2cd0cf864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6de6cc34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69731bb6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11907da4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1729f195d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