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086b0c54949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4f65a5abc40af"/>
  </p:sldMasterIdLst>
  <p:sldIdLst>
    <p:sldId xmlns:r="http://schemas.openxmlformats.org/officeDocument/2006/relationships" id="256" r:id="R41b49a13d7714b7e"/>
    <p:sldId xmlns:r="http://schemas.openxmlformats.org/officeDocument/2006/relationships" id="257" r:id="Rc5a16fd0e8f444b3"/>
    <p:sldId xmlns:r="http://schemas.openxmlformats.org/officeDocument/2006/relationships" id="258" r:id="R9db27133bffe4200"/>
    <p:sldId xmlns:r="http://schemas.openxmlformats.org/officeDocument/2006/relationships" id="259" r:id="R814b9515e3714270"/>
    <p:sldId xmlns:r="http://schemas.openxmlformats.org/officeDocument/2006/relationships" id="260" r:id="Rb0e09cff3ed4439c"/>
    <p:sldId xmlns:r="http://schemas.openxmlformats.org/officeDocument/2006/relationships" id="261" r:id="Rf5da26e174a04879"/>
    <p:sldId xmlns:r="http://schemas.openxmlformats.org/officeDocument/2006/relationships" id="262" r:id="R439dfc031131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4f65a5abc40af" /><Relationship Type="http://schemas.openxmlformats.org/officeDocument/2006/relationships/slide" Target="/ppt/slides/slide1.xml" Id="R41b49a13d7714b7e" /><Relationship Type="http://schemas.openxmlformats.org/officeDocument/2006/relationships/slide" Target="/ppt/slides/slide2.xml" Id="Rc5a16fd0e8f444b3" /><Relationship Type="http://schemas.openxmlformats.org/officeDocument/2006/relationships/slide" Target="/ppt/slides/slide3.xml" Id="R9db27133bffe4200" /><Relationship Type="http://schemas.openxmlformats.org/officeDocument/2006/relationships/slide" Target="/ppt/slides/slide4.xml" Id="R814b9515e3714270" /><Relationship Type="http://schemas.openxmlformats.org/officeDocument/2006/relationships/slide" Target="/ppt/slides/slide5.xml" Id="Rb0e09cff3ed4439c" /><Relationship Type="http://schemas.openxmlformats.org/officeDocument/2006/relationships/slide" Target="/ppt/slides/slide6.xml" Id="Rf5da26e174a04879" /><Relationship Type="http://schemas.openxmlformats.org/officeDocument/2006/relationships/slide" Target="/ppt/slides/slide7.xml" Id="R439dfc031131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06c854c41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84e44cbb742b3" /><Relationship Type="http://schemas.openxmlformats.org/officeDocument/2006/relationships/theme" Target="/ppt/slideMasters/theme/theme1.xml" Id="Re393f90e3ace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84e44cbb7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6c6043cf2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1e7fe298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76c2e2cce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6f86c243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9f298416a43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25a41785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f47247c3548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