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7cd789e74d4466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311142f345a46c2"/>
  </p:sldMasterIdLst>
  <p:sldIdLst>
    <p:sldId xmlns:r="http://schemas.openxmlformats.org/officeDocument/2006/relationships" id="256" r:id="R67a5693cf90f4a46"/>
    <p:sldId xmlns:r="http://schemas.openxmlformats.org/officeDocument/2006/relationships" id="257" r:id="R4e89ab96b6ed4e2d"/>
    <p:sldId xmlns:r="http://schemas.openxmlformats.org/officeDocument/2006/relationships" id="258" r:id="R6d85c893428b4a23"/>
    <p:sldId xmlns:r="http://schemas.openxmlformats.org/officeDocument/2006/relationships" id="259" r:id="Re011f23d076e4996"/>
    <p:sldId xmlns:r="http://schemas.openxmlformats.org/officeDocument/2006/relationships" id="260" r:id="R6554adf9413f45b8"/>
    <p:sldId xmlns:r="http://schemas.openxmlformats.org/officeDocument/2006/relationships" id="261" r:id="R47cb27662ebe4fa2"/>
    <p:sldId xmlns:r="http://schemas.openxmlformats.org/officeDocument/2006/relationships" id="262" r:id="Rd9169c35b729403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311142f345a46c2" /><Relationship Type="http://schemas.openxmlformats.org/officeDocument/2006/relationships/slide" Target="/ppt/slides/slide1.xml" Id="R67a5693cf90f4a46" /><Relationship Type="http://schemas.openxmlformats.org/officeDocument/2006/relationships/slide" Target="/ppt/slides/slide2.xml" Id="R4e89ab96b6ed4e2d" /><Relationship Type="http://schemas.openxmlformats.org/officeDocument/2006/relationships/slide" Target="/ppt/slides/slide3.xml" Id="R6d85c893428b4a23" /><Relationship Type="http://schemas.openxmlformats.org/officeDocument/2006/relationships/slide" Target="/ppt/slides/slide4.xml" Id="Re011f23d076e4996" /><Relationship Type="http://schemas.openxmlformats.org/officeDocument/2006/relationships/slide" Target="/ppt/slides/slide5.xml" Id="R6554adf9413f45b8" /><Relationship Type="http://schemas.openxmlformats.org/officeDocument/2006/relationships/slide" Target="/ppt/slides/slide6.xml" Id="R47cb27662ebe4fa2" /><Relationship Type="http://schemas.openxmlformats.org/officeDocument/2006/relationships/slide" Target="/ppt/slides/slide7.xml" Id="Rd9169c35b729403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a89ff49472b40f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28ee0cb3594456" /><Relationship Type="http://schemas.openxmlformats.org/officeDocument/2006/relationships/theme" Target="/ppt/slideMasters/theme/theme1.xml" Id="R6f0b24eb9a6c4b6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928ee0cb359445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462cb86c3d485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bb0af3295e4cb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d4dbbf060e4f6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70144839424eb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2862120e4c4c2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db05327377484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45796051de409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L.RONGVED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L.RONGVED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L.RONGVED INVEST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L.RONGVED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L.RONGVED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L.RONGVED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−12 967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399 421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797 238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797 238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L.RONGVED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RONGVED LEONARD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L.RONGVED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Leonard Rongved, Kolstien 90B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5097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925 164 321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L.RONGVED INVEST AS</a:t>
            </a:r>
          </a:p>
        </p:txBody>
      </p:sp>
    </p:spTree>
  </p:cSld>
  <p:clrMapOvr>
    <a:masterClrMapping xmlns:a="http://schemas.openxmlformats.org/drawingml/2006/main"/>
  </p:clrMapOvr>
</p:sld>
</file>