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a719b18dbf4f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079d71e5254a2c"/>
  </p:sldMasterIdLst>
  <p:sldIdLst>
    <p:sldId xmlns:r="http://schemas.openxmlformats.org/officeDocument/2006/relationships" id="256" r:id="R60c0ec22c68e4076"/>
    <p:sldId xmlns:r="http://schemas.openxmlformats.org/officeDocument/2006/relationships" id="257" r:id="Rae26ef8f04d540b6"/>
    <p:sldId xmlns:r="http://schemas.openxmlformats.org/officeDocument/2006/relationships" id="258" r:id="Rad60fe33082342a6"/>
    <p:sldId xmlns:r="http://schemas.openxmlformats.org/officeDocument/2006/relationships" id="259" r:id="Ra59bd5a26bc04d52"/>
    <p:sldId xmlns:r="http://schemas.openxmlformats.org/officeDocument/2006/relationships" id="260" r:id="R82a42516609641ad"/>
    <p:sldId xmlns:r="http://schemas.openxmlformats.org/officeDocument/2006/relationships" id="261" r:id="R190ba77d0ce04717"/>
    <p:sldId xmlns:r="http://schemas.openxmlformats.org/officeDocument/2006/relationships" id="262" r:id="R0ccf9ddb8c8f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79d71e5254a2c" /><Relationship Type="http://schemas.openxmlformats.org/officeDocument/2006/relationships/slide" Target="/ppt/slides/slide1.xml" Id="R60c0ec22c68e4076" /><Relationship Type="http://schemas.openxmlformats.org/officeDocument/2006/relationships/slide" Target="/ppt/slides/slide2.xml" Id="Rae26ef8f04d540b6" /><Relationship Type="http://schemas.openxmlformats.org/officeDocument/2006/relationships/slide" Target="/ppt/slides/slide3.xml" Id="Rad60fe33082342a6" /><Relationship Type="http://schemas.openxmlformats.org/officeDocument/2006/relationships/slide" Target="/ppt/slides/slide4.xml" Id="Ra59bd5a26bc04d52" /><Relationship Type="http://schemas.openxmlformats.org/officeDocument/2006/relationships/slide" Target="/ppt/slides/slide5.xml" Id="R82a42516609641ad" /><Relationship Type="http://schemas.openxmlformats.org/officeDocument/2006/relationships/slide" Target="/ppt/slides/slide6.xml" Id="R190ba77d0ce04717" /><Relationship Type="http://schemas.openxmlformats.org/officeDocument/2006/relationships/slide" Target="/ppt/slides/slide7.xml" Id="R0ccf9ddb8c8f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5728bc7c442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10eed3b554165" /><Relationship Type="http://schemas.openxmlformats.org/officeDocument/2006/relationships/theme" Target="/ppt/slideMasters/theme/theme1.xml" Id="Rd37591b753e04b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e10eed3b55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dc8ee024847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0bbeec02f43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c4b192d7548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78b0a160a4d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ee6989b1b49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723938dc46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5890928ee4d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APELAND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APELAND INVEST AS ble etablert [år] og holder til i Edland.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6 209 002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6 219 428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APELAND KNUT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3895 Edland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925 174 645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APELAND INVEST AS</a:t>
            </a:r>
          </a:p>
        </p:txBody>
      </p:sp>
    </p:spTree>
  </p:cSld>
  <p:clrMapOvr>
    <a:masterClrMapping xmlns:a="http://schemas.openxmlformats.org/drawingml/2006/main"/>
  </p:clrMapOvr>
</p:sld>
</file>