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90a66d09c740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e7ea5baf4f4535"/>
  </p:sldMasterIdLst>
  <p:sldIdLst>
    <p:sldId xmlns:r="http://schemas.openxmlformats.org/officeDocument/2006/relationships" id="256" r:id="Rba1a2565bf6447a0"/>
    <p:sldId xmlns:r="http://schemas.openxmlformats.org/officeDocument/2006/relationships" id="257" r:id="R6302e2f2ec3f4eb4"/>
    <p:sldId xmlns:r="http://schemas.openxmlformats.org/officeDocument/2006/relationships" id="258" r:id="R17e3ad94c7c949ab"/>
    <p:sldId xmlns:r="http://schemas.openxmlformats.org/officeDocument/2006/relationships" id="259" r:id="Ra26cce359efb4803"/>
    <p:sldId xmlns:r="http://schemas.openxmlformats.org/officeDocument/2006/relationships" id="260" r:id="R9b860affdf974000"/>
    <p:sldId xmlns:r="http://schemas.openxmlformats.org/officeDocument/2006/relationships" id="261" r:id="R8a4129006eb64486"/>
    <p:sldId xmlns:r="http://schemas.openxmlformats.org/officeDocument/2006/relationships" id="262" r:id="R562bff436ef7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7ea5baf4f4535" /><Relationship Type="http://schemas.openxmlformats.org/officeDocument/2006/relationships/slide" Target="/ppt/slides/slide1.xml" Id="Rba1a2565bf6447a0" /><Relationship Type="http://schemas.openxmlformats.org/officeDocument/2006/relationships/slide" Target="/ppt/slides/slide2.xml" Id="R6302e2f2ec3f4eb4" /><Relationship Type="http://schemas.openxmlformats.org/officeDocument/2006/relationships/slide" Target="/ppt/slides/slide3.xml" Id="R17e3ad94c7c949ab" /><Relationship Type="http://schemas.openxmlformats.org/officeDocument/2006/relationships/slide" Target="/ppt/slides/slide4.xml" Id="Ra26cce359efb4803" /><Relationship Type="http://schemas.openxmlformats.org/officeDocument/2006/relationships/slide" Target="/ppt/slides/slide5.xml" Id="R9b860affdf974000" /><Relationship Type="http://schemas.openxmlformats.org/officeDocument/2006/relationships/slide" Target="/ppt/slides/slide6.xml" Id="R8a4129006eb64486" /><Relationship Type="http://schemas.openxmlformats.org/officeDocument/2006/relationships/slide" Target="/ppt/slides/slide7.xml" Id="R562bff436ef7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cf6c89c5f141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73082e0bc41d2" /><Relationship Type="http://schemas.openxmlformats.org/officeDocument/2006/relationships/theme" Target="/ppt/slideMasters/theme/theme1.xml" Id="R9e7ad1e1403f4e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73082e0bc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939118717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4278a5093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83fb5b09248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2b744fd0f43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6ecb7b52d43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e46d593664c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2bd80c75f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UNDERVISNINGSMATERIELL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UNDERVISNINGSMATERIELL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UNDERVISNINGSMATERIELL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UNDERVISNINGSMATERIELL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UNDERVISNINGSMATERIELL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UNDERVISNINGSMATERIELL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927 644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UNDERVISNINGSMATERIELL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INSPIRICA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UNDERVISNINGSMATERIELL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Lilleåsgata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70 00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post@undervisningsmateriell.no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925 193 313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UNDERVISNINGSMATERIELL AS</a:t>
            </a:r>
          </a:p>
        </p:txBody>
      </p:sp>
    </p:spTree>
  </p:cSld>
  <p:clrMapOvr>
    <a:masterClrMapping xmlns:a="http://schemas.openxmlformats.org/drawingml/2006/main"/>
  </p:clrMapOvr>
</p:sld>
</file>