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df9efa7c4946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b90b9252114d3b"/>
  </p:sldMasterIdLst>
  <p:sldIdLst>
    <p:sldId xmlns:r="http://schemas.openxmlformats.org/officeDocument/2006/relationships" id="256" r:id="R741ff167378349f9"/>
    <p:sldId xmlns:r="http://schemas.openxmlformats.org/officeDocument/2006/relationships" id="257" r:id="R6f81fbfab9044baf"/>
    <p:sldId xmlns:r="http://schemas.openxmlformats.org/officeDocument/2006/relationships" id="258" r:id="Rbdbf2b8f412a4bee"/>
    <p:sldId xmlns:r="http://schemas.openxmlformats.org/officeDocument/2006/relationships" id="259" r:id="R01d52e1826924fe8"/>
    <p:sldId xmlns:r="http://schemas.openxmlformats.org/officeDocument/2006/relationships" id="260" r:id="R5a33bd0527574694"/>
    <p:sldId xmlns:r="http://schemas.openxmlformats.org/officeDocument/2006/relationships" id="261" r:id="R49a727372c694492"/>
    <p:sldId xmlns:r="http://schemas.openxmlformats.org/officeDocument/2006/relationships" id="262" r:id="R12a38670cad542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b90b9252114d3b" /><Relationship Type="http://schemas.openxmlformats.org/officeDocument/2006/relationships/slide" Target="/ppt/slides/slide1.xml" Id="R741ff167378349f9" /><Relationship Type="http://schemas.openxmlformats.org/officeDocument/2006/relationships/slide" Target="/ppt/slides/slide2.xml" Id="R6f81fbfab9044baf" /><Relationship Type="http://schemas.openxmlformats.org/officeDocument/2006/relationships/slide" Target="/ppt/slides/slide3.xml" Id="Rbdbf2b8f412a4bee" /><Relationship Type="http://schemas.openxmlformats.org/officeDocument/2006/relationships/slide" Target="/ppt/slides/slide4.xml" Id="R01d52e1826924fe8" /><Relationship Type="http://schemas.openxmlformats.org/officeDocument/2006/relationships/slide" Target="/ppt/slides/slide5.xml" Id="R5a33bd0527574694" /><Relationship Type="http://schemas.openxmlformats.org/officeDocument/2006/relationships/slide" Target="/ppt/slides/slide6.xml" Id="R49a727372c694492" /><Relationship Type="http://schemas.openxmlformats.org/officeDocument/2006/relationships/slide" Target="/ppt/slides/slide7.xml" Id="R12a38670cad542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af4c4941c24c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5643d320c4db4" /><Relationship Type="http://schemas.openxmlformats.org/officeDocument/2006/relationships/theme" Target="/ppt/slideMasters/theme/theme1.xml" Id="R3e7334741e694b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d5643d320c4d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ff984899c47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e926e954f4b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b606e42cc41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e96748b0b4f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2b63591874f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620bf224745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cc975117843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SJØMAT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SJØMAT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76 480 595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592 075 716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736 997 953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