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eebd01588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0c97b9f284adb"/>
  </p:sldMasterIdLst>
  <p:sldIdLst>
    <p:sldId xmlns:r="http://schemas.openxmlformats.org/officeDocument/2006/relationships" id="256" r:id="Rd9fdf6b4645c4ca4"/>
    <p:sldId xmlns:r="http://schemas.openxmlformats.org/officeDocument/2006/relationships" id="257" r:id="R50b298179528460f"/>
    <p:sldId xmlns:r="http://schemas.openxmlformats.org/officeDocument/2006/relationships" id="258" r:id="Rd5e2dd63050748c1"/>
    <p:sldId xmlns:r="http://schemas.openxmlformats.org/officeDocument/2006/relationships" id="259" r:id="Ref1caf9783a745a3"/>
    <p:sldId xmlns:r="http://schemas.openxmlformats.org/officeDocument/2006/relationships" id="260" r:id="R7e84056ac76f4f34"/>
    <p:sldId xmlns:r="http://schemas.openxmlformats.org/officeDocument/2006/relationships" id="261" r:id="Rd244f65740c64f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0c97b9f284adb" /><Relationship Type="http://schemas.openxmlformats.org/officeDocument/2006/relationships/slide" Target="/ppt/slides/slide1.xml" Id="Rd9fdf6b4645c4ca4" /><Relationship Type="http://schemas.openxmlformats.org/officeDocument/2006/relationships/slide" Target="/ppt/slides/slide2.xml" Id="R50b298179528460f" /><Relationship Type="http://schemas.openxmlformats.org/officeDocument/2006/relationships/slide" Target="/ppt/slides/slide3.xml" Id="Rd5e2dd63050748c1" /><Relationship Type="http://schemas.openxmlformats.org/officeDocument/2006/relationships/slide" Target="/ppt/slides/slide4.xml" Id="Ref1caf9783a745a3" /><Relationship Type="http://schemas.openxmlformats.org/officeDocument/2006/relationships/slide" Target="/ppt/slides/slide5.xml" Id="R7e84056ac76f4f34" /><Relationship Type="http://schemas.openxmlformats.org/officeDocument/2006/relationships/slide" Target="/ppt/slides/slide6.xml" Id="Rd244f65740c64f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95f40710e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eea9263254b02" /><Relationship Type="http://schemas.openxmlformats.org/officeDocument/2006/relationships/theme" Target="/ppt/slideMasters/theme/theme1.xml" Id="Re16a90fda7f6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eea9263254b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ca9e09ebe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8e206b60e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387eb820b46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6e81a1c73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b60ac917944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4fc190094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