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87ab42ad394c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333c8f1052460e"/>
  </p:sldMasterIdLst>
  <p:sldIdLst>
    <p:sldId xmlns:r="http://schemas.openxmlformats.org/officeDocument/2006/relationships" id="256" r:id="R3c61784949364b29"/>
    <p:sldId xmlns:r="http://schemas.openxmlformats.org/officeDocument/2006/relationships" id="257" r:id="R9a3b1edee2074898"/>
    <p:sldId xmlns:r="http://schemas.openxmlformats.org/officeDocument/2006/relationships" id="258" r:id="R72f546040e75472f"/>
    <p:sldId xmlns:r="http://schemas.openxmlformats.org/officeDocument/2006/relationships" id="259" r:id="Rd6e9073091684e4e"/>
    <p:sldId xmlns:r="http://schemas.openxmlformats.org/officeDocument/2006/relationships" id="260" r:id="R706f307a7a7b46ed"/>
    <p:sldId xmlns:r="http://schemas.openxmlformats.org/officeDocument/2006/relationships" id="261" r:id="Re79965c411474ffa"/>
    <p:sldId xmlns:r="http://schemas.openxmlformats.org/officeDocument/2006/relationships" id="262" r:id="R1e208112690647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333c8f1052460e" /><Relationship Type="http://schemas.openxmlformats.org/officeDocument/2006/relationships/slide" Target="/ppt/slides/slide1.xml" Id="R3c61784949364b29" /><Relationship Type="http://schemas.openxmlformats.org/officeDocument/2006/relationships/slide" Target="/ppt/slides/slide2.xml" Id="R9a3b1edee2074898" /><Relationship Type="http://schemas.openxmlformats.org/officeDocument/2006/relationships/slide" Target="/ppt/slides/slide3.xml" Id="R72f546040e75472f" /><Relationship Type="http://schemas.openxmlformats.org/officeDocument/2006/relationships/slide" Target="/ppt/slides/slide4.xml" Id="Rd6e9073091684e4e" /><Relationship Type="http://schemas.openxmlformats.org/officeDocument/2006/relationships/slide" Target="/ppt/slides/slide5.xml" Id="R706f307a7a7b46ed" /><Relationship Type="http://schemas.openxmlformats.org/officeDocument/2006/relationships/slide" Target="/ppt/slides/slide6.xml" Id="Re79965c411474ffa" /><Relationship Type="http://schemas.openxmlformats.org/officeDocument/2006/relationships/slide" Target="/ppt/slides/slide7.xml" Id="R1e208112690647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1642e86bd4a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ed5d2adcb4d56" /><Relationship Type="http://schemas.openxmlformats.org/officeDocument/2006/relationships/theme" Target="/ppt/slideMasters/theme/theme1.xml" Id="R896b1248623b4b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bed5d2adcb4d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5d1c080ee4f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3044b130f49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6f2bee31842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9865596334c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af9b71b7b43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1bb546fd641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796f6db3a48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