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6b0ce418f840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3ae3c14f3d46c7"/>
  </p:sldMasterIdLst>
  <p:sldIdLst>
    <p:sldId xmlns:r="http://schemas.openxmlformats.org/officeDocument/2006/relationships" id="256" r:id="R7f2c72bbf456473e"/>
    <p:sldId xmlns:r="http://schemas.openxmlformats.org/officeDocument/2006/relationships" id="257" r:id="R4b1764fb20c24432"/>
    <p:sldId xmlns:r="http://schemas.openxmlformats.org/officeDocument/2006/relationships" id="258" r:id="R37bcd54d43ce49df"/>
    <p:sldId xmlns:r="http://schemas.openxmlformats.org/officeDocument/2006/relationships" id="259" r:id="Rbe1bd989ca504251"/>
    <p:sldId xmlns:r="http://schemas.openxmlformats.org/officeDocument/2006/relationships" id="260" r:id="R4c62134254c24566"/>
    <p:sldId xmlns:r="http://schemas.openxmlformats.org/officeDocument/2006/relationships" id="261" r:id="R73736be34ccc4c90"/>
    <p:sldId xmlns:r="http://schemas.openxmlformats.org/officeDocument/2006/relationships" id="262" r:id="Rb55f37c43e7745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ae3c14f3d46c7" /><Relationship Type="http://schemas.openxmlformats.org/officeDocument/2006/relationships/slide" Target="/ppt/slides/slide1.xml" Id="R7f2c72bbf456473e" /><Relationship Type="http://schemas.openxmlformats.org/officeDocument/2006/relationships/slide" Target="/ppt/slides/slide2.xml" Id="R4b1764fb20c24432" /><Relationship Type="http://schemas.openxmlformats.org/officeDocument/2006/relationships/slide" Target="/ppt/slides/slide3.xml" Id="R37bcd54d43ce49df" /><Relationship Type="http://schemas.openxmlformats.org/officeDocument/2006/relationships/slide" Target="/ppt/slides/slide4.xml" Id="Rbe1bd989ca504251" /><Relationship Type="http://schemas.openxmlformats.org/officeDocument/2006/relationships/slide" Target="/ppt/slides/slide5.xml" Id="R4c62134254c24566" /><Relationship Type="http://schemas.openxmlformats.org/officeDocument/2006/relationships/slide" Target="/ppt/slides/slide6.xml" Id="R73736be34ccc4c90" /><Relationship Type="http://schemas.openxmlformats.org/officeDocument/2006/relationships/slide" Target="/ppt/slides/slide7.xml" Id="Rb55f37c43e7745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cf97530ea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1f08ecdaa4a1f" /><Relationship Type="http://schemas.openxmlformats.org/officeDocument/2006/relationships/theme" Target="/ppt/slideMasters/theme/theme1.xml" Id="Rdc5703d3473d45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c1f08ecdaa4a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8d2a130c247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480557be745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c4b9fa8e846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fe49827e446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37477188640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1ddc1c6a547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40902246b44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