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769a9bf7cc4c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08d30ccd574cd3"/>
  </p:sldMasterIdLst>
  <p:sldIdLst>
    <p:sldId xmlns:r="http://schemas.openxmlformats.org/officeDocument/2006/relationships" id="256" r:id="R6f8b0977ee044af4"/>
    <p:sldId xmlns:r="http://schemas.openxmlformats.org/officeDocument/2006/relationships" id="257" r:id="Refe77276bfe34ade"/>
    <p:sldId xmlns:r="http://schemas.openxmlformats.org/officeDocument/2006/relationships" id="258" r:id="R1c1da67057974450"/>
    <p:sldId xmlns:r="http://schemas.openxmlformats.org/officeDocument/2006/relationships" id="259" r:id="R4a2c7bc7606848b2"/>
    <p:sldId xmlns:r="http://schemas.openxmlformats.org/officeDocument/2006/relationships" id="260" r:id="R34c483d6ce84473f"/>
    <p:sldId xmlns:r="http://schemas.openxmlformats.org/officeDocument/2006/relationships" id="261" r:id="R4fca7a78560a4e14"/>
    <p:sldId xmlns:r="http://schemas.openxmlformats.org/officeDocument/2006/relationships" id="262" r:id="Rdd260cd6fa6b4a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08d30ccd574cd3" /><Relationship Type="http://schemas.openxmlformats.org/officeDocument/2006/relationships/slide" Target="/ppt/slides/slide1.xml" Id="R6f8b0977ee044af4" /><Relationship Type="http://schemas.openxmlformats.org/officeDocument/2006/relationships/slide" Target="/ppt/slides/slide2.xml" Id="Refe77276bfe34ade" /><Relationship Type="http://schemas.openxmlformats.org/officeDocument/2006/relationships/slide" Target="/ppt/slides/slide3.xml" Id="R1c1da67057974450" /><Relationship Type="http://schemas.openxmlformats.org/officeDocument/2006/relationships/slide" Target="/ppt/slides/slide4.xml" Id="R4a2c7bc7606848b2" /><Relationship Type="http://schemas.openxmlformats.org/officeDocument/2006/relationships/slide" Target="/ppt/slides/slide5.xml" Id="R34c483d6ce84473f" /><Relationship Type="http://schemas.openxmlformats.org/officeDocument/2006/relationships/slide" Target="/ppt/slides/slide6.xml" Id="R4fca7a78560a4e14" /><Relationship Type="http://schemas.openxmlformats.org/officeDocument/2006/relationships/slide" Target="/ppt/slides/slide7.xml" Id="Rdd260cd6fa6b4a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cb4e540e34a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3b854f27a4653" /><Relationship Type="http://schemas.openxmlformats.org/officeDocument/2006/relationships/theme" Target="/ppt/slideMasters/theme/theme1.xml" Id="R72e522c5ecb643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23b854f27a46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f72ccebb146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eacbefcc54d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c4a1ad7e144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a44e8c79847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ceeeb030642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a48960b234e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8ba1c41174c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RØYDALEN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RØYDALEN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JOHN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Otterslandveien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4849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925 302 244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