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3542a983c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596980df54065"/>
  </p:sldMasterIdLst>
  <p:sldIdLst>
    <p:sldId xmlns:r="http://schemas.openxmlformats.org/officeDocument/2006/relationships" id="256" r:id="Rb0fdc17c79744bba"/>
    <p:sldId xmlns:r="http://schemas.openxmlformats.org/officeDocument/2006/relationships" id="257" r:id="R0455283dafdf47f1"/>
    <p:sldId xmlns:r="http://schemas.openxmlformats.org/officeDocument/2006/relationships" id="258" r:id="Rfddd54a9a3c94816"/>
    <p:sldId xmlns:r="http://schemas.openxmlformats.org/officeDocument/2006/relationships" id="259" r:id="R7f5d1d0b324e4f63"/>
    <p:sldId xmlns:r="http://schemas.openxmlformats.org/officeDocument/2006/relationships" id="260" r:id="Rc9cc79394f38458c"/>
    <p:sldId xmlns:r="http://schemas.openxmlformats.org/officeDocument/2006/relationships" id="261" r:id="R35fbc1bb01a3428b"/>
    <p:sldId xmlns:r="http://schemas.openxmlformats.org/officeDocument/2006/relationships" id="262" r:id="R87d9c7c7f22449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596980df54065" /><Relationship Type="http://schemas.openxmlformats.org/officeDocument/2006/relationships/slide" Target="/ppt/slides/slide1.xml" Id="Rb0fdc17c79744bba" /><Relationship Type="http://schemas.openxmlformats.org/officeDocument/2006/relationships/slide" Target="/ppt/slides/slide2.xml" Id="R0455283dafdf47f1" /><Relationship Type="http://schemas.openxmlformats.org/officeDocument/2006/relationships/slide" Target="/ppt/slides/slide3.xml" Id="Rfddd54a9a3c94816" /><Relationship Type="http://schemas.openxmlformats.org/officeDocument/2006/relationships/slide" Target="/ppt/slides/slide4.xml" Id="R7f5d1d0b324e4f63" /><Relationship Type="http://schemas.openxmlformats.org/officeDocument/2006/relationships/slide" Target="/ppt/slides/slide5.xml" Id="Rc9cc79394f38458c" /><Relationship Type="http://schemas.openxmlformats.org/officeDocument/2006/relationships/slide" Target="/ppt/slides/slide6.xml" Id="R35fbc1bb01a3428b" /><Relationship Type="http://schemas.openxmlformats.org/officeDocument/2006/relationships/slide" Target="/ppt/slides/slide7.xml" Id="R87d9c7c7f22449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f6ef0a32d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5427fec8454c" /><Relationship Type="http://schemas.openxmlformats.org/officeDocument/2006/relationships/theme" Target="/ppt/slideMasters/theme/theme1.xml" Id="R0d44d7eecafa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35427fec8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a3412192f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7244d8b0a41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4f106bed4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031379acf4b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d62e5ef77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171457080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8177f41d4b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